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</p:sldIdLst>
  <p:sldSz cx="12192000" cy="6858000"/>
  <p:notesSz cx="7010400" cy="92360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9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5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40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72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2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55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3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52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36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44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4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5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2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1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3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4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65DD-904A-4433-B649-0CFFB7862763}" type="datetimeFigureOut">
              <a:rPr lang="es-CO" smtClean="0"/>
              <a:t>12/08/2015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4B4855-DDD3-4E6A-B5A6-4C335223A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41" y="1812472"/>
            <a:ext cx="1871870" cy="15583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900" y="4140200"/>
            <a:ext cx="7480824" cy="1406578"/>
          </a:xfrm>
        </p:spPr>
        <p:txBody>
          <a:bodyPr>
            <a:noAutofit/>
          </a:bodyPr>
          <a:lstStyle/>
          <a:p>
            <a:pPr algn="l"/>
            <a:r>
              <a:rPr lang="es-CO" sz="1700" b="1" dirty="0" smtClean="0">
                <a:solidFill>
                  <a:schemeClr val="tx1"/>
                </a:solidFill>
              </a:rPr>
              <a:t>FECHA: 26 de Agosto de 2015.</a:t>
            </a:r>
            <a:r>
              <a:rPr lang="es-CO" sz="1700" b="1" dirty="0">
                <a:solidFill>
                  <a:schemeClr val="tx1"/>
                </a:solidFill>
              </a:rPr>
              <a:t/>
            </a:r>
            <a:br>
              <a:rPr lang="es-CO" sz="1700" b="1" dirty="0">
                <a:solidFill>
                  <a:schemeClr val="tx1"/>
                </a:solidFill>
              </a:rPr>
            </a:br>
            <a:r>
              <a:rPr lang="es-CO" sz="1700" b="1" dirty="0">
                <a:solidFill>
                  <a:schemeClr val="tx1"/>
                </a:solidFill>
              </a:rPr>
              <a:t>LUGAR</a:t>
            </a:r>
            <a:r>
              <a:rPr lang="es-CO" sz="1700" b="1" dirty="0" smtClean="0">
                <a:solidFill>
                  <a:schemeClr val="tx1"/>
                </a:solidFill>
              </a:rPr>
              <a:t>: Centro </a:t>
            </a:r>
            <a:r>
              <a:rPr lang="es-CO" sz="1700" b="1" dirty="0">
                <a:solidFill>
                  <a:schemeClr val="tx1"/>
                </a:solidFill>
              </a:rPr>
              <a:t>de </a:t>
            </a:r>
            <a:r>
              <a:rPr lang="es-CO" sz="1700" b="1" dirty="0" smtClean="0">
                <a:solidFill>
                  <a:schemeClr val="tx1"/>
                </a:solidFill>
              </a:rPr>
              <a:t>Diseño, Confección y Moda- SENA Calatrava, </a:t>
            </a:r>
            <a:r>
              <a:rPr lang="es-CO" sz="1700" b="1" dirty="0">
                <a:solidFill>
                  <a:schemeClr val="tx1"/>
                </a:solidFill>
              </a:rPr>
              <a:t>Calle 63 No 58 B 03 </a:t>
            </a:r>
            <a:r>
              <a:rPr lang="es-CO" sz="1700" b="1" dirty="0" smtClean="0">
                <a:solidFill>
                  <a:schemeClr val="tx1"/>
                </a:solidFill>
              </a:rPr>
              <a:t>– Itagüí  </a:t>
            </a:r>
            <a:br>
              <a:rPr lang="es-CO" sz="1700" b="1" dirty="0" smtClean="0">
                <a:solidFill>
                  <a:schemeClr val="tx1"/>
                </a:solidFill>
              </a:rPr>
            </a:br>
            <a:r>
              <a:rPr lang="es-CO" sz="1700" b="1" dirty="0" smtClean="0">
                <a:solidFill>
                  <a:schemeClr val="tx1"/>
                </a:solidFill>
              </a:rPr>
              <a:t>HORA: 8:00 a.m</a:t>
            </a:r>
            <a:r>
              <a:rPr lang="es-CO" sz="1700" b="1" dirty="0">
                <a:solidFill>
                  <a:schemeClr val="tx1"/>
                </a:solidFill>
              </a:rPr>
              <a:t>.</a:t>
            </a:r>
            <a:r>
              <a:rPr lang="es-CO" sz="1700" b="1" dirty="0" smtClean="0">
                <a:solidFill>
                  <a:schemeClr val="tx1"/>
                </a:solidFill>
              </a:rPr>
              <a:t/>
            </a:r>
            <a:br>
              <a:rPr lang="es-CO" sz="1700" b="1" dirty="0" smtClean="0">
                <a:solidFill>
                  <a:schemeClr val="tx1"/>
                </a:solidFill>
              </a:rPr>
            </a:br>
            <a:r>
              <a:rPr lang="es-CO" sz="1700" b="1" dirty="0" smtClean="0">
                <a:solidFill>
                  <a:schemeClr val="tx1"/>
                </a:solidFill>
              </a:rPr>
              <a:t>Nota: llevar fotocopia de la cédula ampliada a 150</a:t>
            </a:r>
            <a:endParaRPr lang="es-CO" sz="1700" b="1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25500" y="464241"/>
            <a:ext cx="8623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SEMINARIO PARA EL </a:t>
            </a:r>
          </a:p>
          <a:p>
            <a:pPr algn="ctr"/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DE LA PRODUCTIVIDAD </a:t>
            </a:r>
            <a:endParaRPr lang="es-CO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72" y="3993457"/>
            <a:ext cx="1511939" cy="144487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25500" y="1326016"/>
            <a:ext cx="7480824" cy="26674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700" b="1" dirty="0" smtClean="0"/>
              <a:t>La CAMARA DE COMERCIO </a:t>
            </a:r>
            <a:r>
              <a:rPr lang="es-CO" sz="1700" b="1" dirty="0"/>
              <a:t>ABURRÁ SUR y </a:t>
            </a:r>
            <a:r>
              <a:rPr lang="es-CO" sz="1700" b="1" dirty="0" smtClean="0"/>
              <a:t>el SENA </a:t>
            </a:r>
            <a:r>
              <a:rPr lang="es-CO" sz="1700" b="1" dirty="0"/>
              <a:t>REGIONAL </a:t>
            </a:r>
            <a:r>
              <a:rPr lang="es-CO" sz="1700" b="1" dirty="0" smtClean="0"/>
              <a:t>ANTIOQUIA desean invitarlo a participar de la 1ra Inducción para el </a:t>
            </a:r>
          </a:p>
          <a:p>
            <a:pPr algn="ctr"/>
            <a:r>
              <a:rPr lang="es-CO" sz="1700" b="1" dirty="0" smtClean="0"/>
              <a:t>Seminario: </a:t>
            </a:r>
          </a:p>
          <a:p>
            <a:pPr algn="ctr"/>
            <a:r>
              <a:rPr lang="es-CO" sz="2200" b="1" dirty="0" smtClean="0"/>
              <a:t>Mejoramiento de la Productividad en las Empresas. </a:t>
            </a:r>
            <a:br>
              <a:rPr lang="es-CO" sz="2200" b="1" dirty="0" smtClean="0"/>
            </a:br>
            <a:r>
              <a:rPr lang="es-CO" sz="1700" b="1" dirty="0" smtClean="0"/>
              <a:t/>
            </a:r>
            <a:br>
              <a:rPr lang="es-CO" sz="1700" b="1" dirty="0" smtClean="0"/>
            </a:br>
            <a:r>
              <a:rPr lang="es-CO" sz="1700" b="1" dirty="0" smtClean="0"/>
              <a:t>OBJETIVO: Llevar a las empresas a mejorar su productividad con los recursos físicos, humanos y económicos que posee </a:t>
            </a:r>
          </a:p>
          <a:p>
            <a:pPr algn="ctr"/>
            <a:r>
              <a:rPr lang="es-CO" sz="1700" b="1" dirty="0" smtClean="0"/>
              <a:t>DIRGIDO: Gerentes, Propietarios, Administradores y Personal con poder en la toma de decisiones.</a:t>
            </a:r>
            <a:endParaRPr lang="es-CO" sz="17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25500" y="5918199"/>
            <a:ext cx="7480824" cy="611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700" b="1" dirty="0" smtClean="0"/>
              <a:t/>
            </a:r>
            <a:br>
              <a:rPr lang="es-CO" sz="1700" b="1" dirty="0" smtClean="0"/>
            </a:br>
            <a:r>
              <a:rPr lang="es-CO" sz="1600" b="1" dirty="0" smtClean="0"/>
              <a:t>Mayores informes e Inscripciones en SENA 5149290 </a:t>
            </a:r>
            <a:r>
              <a:rPr lang="es-CO" sz="1600" b="1" dirty="0" err="1" smtClean="0"/>
              <a:t>exts</a:t>
            </a:r>
            <a:r>
              <a:rPr lang="es-CO" sz="1600" b="1" dirty="0" smtClean="0"/>
              <a:t>. </a:t>
            </a:r>
            <a:r>
              <a:rPr lang="es-CO" sz="1600" b="1" dirty="0"/>
              <a:t>43120 o </a:t>
            </a:r>
            <a:r>
              <a:rPr lang="es-CO" sz="1600" b="1" dirty="0" smtClean="0"/>
              <a:t>43124 y en Cámara de Comercio Aburrá sur : 4442344 </a:t>
            </a:r>
            <a:r>
              <a:rPr lang="es-CO" sz="1600" b="1" dirty="0" err="1" smtClean="0"/>
              <a:t>exts</a:t>
            </a:r>
            <a:r>
              <a:rPr lang="es-CO" sz="1600" b="1" dirty="0" smtClean="0"/>
              <a:t>. 1290 y 1310.</a:t>
            </a: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1017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46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FECHA: 26 de Agosto de 2015. LUGAR: Centro de Diseño, Confección y Moda- SENA Calatrava, Calle 63 No 58 B 03 – Itagüí   HORA: 8:00 a.m. Nota: llevar fotocopia de la cédula ampliada a 150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Irma Villa Valenzuela</dc:creator>
  <cp:lastModifiedBy>Promodesa1</cp:lastModifiedBy>
  <cp:revision>20</cp:revision>
  <cp:lastPrinted>2015-04-17T16:03:16Z</cp:lastPrinted>
  <dcterms:created xsi:type="dcterms:W3CDTF">2015-04-17T13:47:42Z</dcterms:created>
  <dcterms:modified xsi:type="dcterms:W3CDTF">2015-08-12T14:42:34Z</dcterms:modified>
</cp:coreProperties>
</file>