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6" r:id="rId2"/>
    <p:sldId id="267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0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8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5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7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95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6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8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4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5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0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E6CDF-BCE4-4390-9EA5-13A682DE4C4A}" type="datetimeFigureOut">
              <a:rPr lang="es-CO" smtClean="0"/>
              <a:t>1/03/2018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43226-406A-4B54-B11A-636AB50D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/>
              <a:t>MESSAGE DRIVEN DESING</a:t>
            </a:r>
          </a:p>
          <a:p>
            <a:pPr algn="ctr"/>
            <a:endParaRPr lang="es-CO" sz="6000" dirty="0"/>
          </a:p>
          <a:p>
            <a:pPr algn="ctr"/>
            <a:r>
              <a:rPr lang="es-CO" dirty="0"/>
              <a:t>Roberto Alejandro Restrepo Rivera</a:t>
            </a:r>
          </a:p>
        </p:txBody>
      </p:sp>
    </p:spTree>
    <p:extLst>
      <p:ext uri="{BB962C8B-B14F-4D97-AF65-F5344CB8AC3E}">
        <p14:creationId xmlns:p14="http://schemas.microsoft.com/office/powerpoint/2010/main" val="256785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D05A8C-E8AB-4616-92CB-6A05350CAA14}"/>
              </a:ext>
            </a:extLst>
          </p:cNvPr>
          <p:cNvCxnSpPr>
            <a:cxnSpLocks/>
          </p:cNvCxnSpPr>
          <p:nvPr/>
        </p:nvCxnSpPr>
        <p:spPr>
          <a:xfrm flipH="1">
            <a:off x="5641146" y="4164037"/>
            <a:ext cx="15052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B08431-548A-4358-8862-5139E8177FCF}"/>
              </a:ext>
            </a:extLst>
          </p:cNvPr>
          <p:cNvCxnSpPr>
            <a:cxnSpLocks/>
          </p:cNvCxnSpPr>
          <p:nvPr/>
        </p:nvCxnSpPr>
        <p:spPr>
          <a:xfrm flipH="1" flipV="1">
            <a:off x="3601329" y="3429000"/>
            <a:ext cx="844062" cy="931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1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258F66-1060-4CC5-BEBF-F851C5EE4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7587"/>
            <a:ext cx="10058400" cy="3140077"/>
          </a:xfrm>
        </p:spPr>
      </p:pic>
    </p:spTree>
    <p:extLst>
      <p:ext uri="{BB962C8B-B14F-4D97-AF65-F5344CB8AC3E}">
        <p14:creationId xmlns:p14="http://schemas.microsoft.com/office/powerpoint/2010/main" val="95811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6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3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4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0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8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D05A8C-E8AB-4616-92CB-6A05350CAA14}"/>
              </a:ext>
            </a:extLst>
          </p:cNvPr>
          <p:cNvCxnSpPr>
            <a:cxnSpLocks/>
          </p:cNvCxnSpPr>
          <p:nvPr/>
        </p:nvCxnSpPr>
        <p:spPr>
          <a:xfrm flipH="1">
            <a:off x="5641146" y="4164037"/>
            <a:ext cx="15052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2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144</TotalTime>
  <Words>7</Words>
  <Application>Microsoft Office PowerPoint</Application>
  <PresentationFormat>Panorámica</PresentationFormat>
  <Paragraphs>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Alejandro Restrepo Rivera</dc:creator>
  <cp:lastModifiedBy>Asistente Sistemas</cp:lastModifiedBy>
  <cp:revision>6</cp:revision>
  <dcterms:created xsi:type="dcterms:W3CDTF">2018-02-27T03:39:08Z</dcterms:created>
  <dcterms:modified xsi:type="dcterms:W3CDTF">2018-03-02T00:09:03Z</dcterms:modified>
</cp:coreProperties>
</file>