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5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0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58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58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7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95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360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78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4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6E6CDF-BCE4-4390-9EA5-13A682DE4C4A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56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08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E6CDF-BCE4-4390-9EA5-13A682DE4C4A}" type="datetimeFigureOut">
              <a:rPr lang="es-CO" smtClean="0"/>
              <a:t>26/02/2018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6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1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35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49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4892AA-3836-4249-9055-D6E974209EB0}"/>
              </a:ext>
            </a:extLst>
          </p:cNvPr>
          <p:cNvCxnSpPr/>
          <p:nvPr/>
        </p:nvCxnSpPr>
        <p:spPr>
          <a:xfrm>
            <a:off x="8834511" y="2152357"/>
            <a:ext cx="1491175" cy="5345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89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4892AA-3836-4249-9055-D6E974209EB0}"/>
              </a:ext>
            </a:extLst>
          </p:cNvPr>
          <p:cNvCxnSpPr/>
          <p:nvPr/>
        </p:nvCxnSpPr>
        <p:spPr>
          <a:xfrm>
            <a:off x="8834511" y="2152357"/>
            <a:ext cx="1491175" cy="5345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92563FE-6254-4095-AAE0-5269C3C8870F}"/>
              </a:ext>
            </a:extLst>
          </p:cNvPr>
          <p:cNvCxnSpPr/>
          <p:nvPr/>
        </p:nvCxnSpPr>
        <p:spPr>
          <a:xfrm flipH="1">
            <a:off x="8834511" y="3784209"/>
            <a:ext cx="1589649" cy="3798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1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4892AA-3836-4249-9055-D6E974209EB0}"/>
              </a:ext>
            </a:extLst>
          </p:cNvPr>
          <p:cNvCxnSpPr/>
          <p:nvPr/>
        </p:nvCxnSpPr>
        <p:spPr>
          <a:xfrm>
            <a:off x="8834511" y="2152357"/>
            <a:ext cx="1491175" cy="5345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92563FE-6254-4095-AAE0-5269C3C8870F}"/>
              </a:ext>
            </a:extLst>
          </p:cNvPr>
          <p:cNvCxnSpPr/>
          <p:nvPr/>
        </p:nvCxnSpPr>
        <p:spPr>
          <a:xfrm flipH="1">
            <a:off x="8834511" y="3784209"/>
            <a:ext cx="1589649" cy="3798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D05A8C-E8AB-4616-92CB-6A05350CAA14}"/>
              </a:ext>
            </a:extLst>
          </p:cNvPr>
          <p:cNvCxnSpPr>
            <a:cxnSpLocks/>
          </p:cNvCxnSpPr>
          <p:nvPr/>
        </p:nvCxnSpPr>
        <p:spPr>
          <a:xfrm flipH="1">
            <a:off x="5641146" y="4164037"/>
            <a:ext cx="150524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028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4892AA-3836-4249-9055-D6E974209EB0}"/>
              </a:ext>
            </a:extLst>
          </p:cNvPr>
          <p:cNvCxnSpPr/>
          <p:nvPr/>
        </p:nvCxnSpPr>
        <p:spPr>
          <a:xfrm>
            <a:off x="8834511" y="2152357"/>
            <a:ext cx="1491175" cy="5345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92563FE-6254-4095-AAE0-5269C3C8870F}"/>
              </a:ext>
            </a:extLst>
          </p:cNvPr>
          <p:cNvCxnSpPr/>
          <p:nvPr/>
        </p:nvCxnSpPr>
        <p:spPr>
          <a:xfrm flipH="1">
            <a:off x="8834511" y="3784209"/>
            <a:ext cx="1589649" cy="3798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D05A8C-E8AB-4616-92CB-6A05350CAA14}"/>
              </a:ext>
            </a:extLst>
          </p:cNvPr>
          <p:cNvCxnSpPr>
            <a:cxnSpLocks/>
          </p:cNvCxnSpPr>
          <p:nvPr/>
        </p:nvCxnSpPr>
        <p:spPr>
          <a:xfrm flipH="1">
            <a:off x="5641146" y="4164037"/>
            <a:ext cx="150524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2B08431-548A-4358-8862-5139E8177FCF}"/>
              </a:ext>
            </a:extLst>
          </p:cNvPr>
          <p:cNvCxnSpPr>
            <a:cxnSpLocks/>
          </p:cNvCxnSpPr>
          <p:nvPr/>
        </p:nvCxnSpPr>
        <p:spPr>
          <a:xfrm flipH="1" flipV="1">
            <a:off x="3601329" y="3429000"/>
            <a:ext cx="844062" cy="931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310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12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Alejandro Restrepo Rivera</dc:creator>
  <cp:lastModifiedBy>Roberto Alejandro Restrepo Rivera</cp:lastModifiedBy>
  <cp:revision>2</cp:revision>
  <dcterms:created xsi:type="dcterms:W3CDTF">2018-02-27T03:39:08Z</dcterms:created>
  <dcterms:modified xsi:type="dcterms:W3CDTF">2018-02-27T03:51:54Z</dcterms:modified>
</cp:coreProperties>
</file>