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A40000"/>
    <a:srgbClr val="6C1A00"/>
    <a:srgbClr val="C46940"/>
    <a:srgbClr val="C00000"/>
    <a:srgbClr val="003296"/>
    <a:srgbClr val="007033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82570"/>
            <a:ext cx="8235065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098800"/>
            <a:ext cx="61014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110"/>
            <a:ext cx="8246070" cy="610818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28"/>
            <a:ext cx="8246070" cy="280633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585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5"/>
            <a:ext cx="6236936" cy="3344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1350110"/>
            <a:ext cx="8076896" cy="590452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1767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9007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01767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9007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640685"/>
            <a:ext cx="8235065" cy="916230"/>
          </a:xfrm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200" b="1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Plant Disease Identification through </a:t>
            </a:r>
            <a:br>
              <a:rPr lang="en-US" sz="32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Analysis</a:t>
            </a:r>
            <a:endParaRPr lang="en-US" sz="3200" kern="1400" spc="-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F441-745C-6990-4690-049C26C3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- Disease Detection</a:t>
            </a:r>
            <a:b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3DCA-6132-C0F2-271C-C9D96B5F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Results Section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the Successful Disease Detection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4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4FE1-8EEF-4598-8FB3-20523C86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281175"/>
            <a:ext cx="6252670" cy="763525"/>
          </a:xfrm>
        </p:spPr>
        <p:txBody>
          <a:bodyPr/>
          <a:lstStyle/>
          <a:p>
            <a:r>
              <a:rPr lang="en-US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4FF0-8A28-9CA1-F530-AB9DFAF71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350110"/>
            <a:ext cx="6236936" cy="334411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80%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Detection: Successful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Converged in 500 Epochs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 Highlighting Model's Effectiveness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7817CC-F6A6-8ABE-E4FB-B9EAC2543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560" y="57702"/>
            <a:ext cx="281940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175DC2-0F98-5DCF-567D-CA3569F28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5" y="57702"/>
            <a:ext cx="26765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6F9AF5-52B8-E3D3-59DB-24083D6CB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560" y="2613729"/>
            <a:ext cx="3512215" cy="270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24681-016E-9FAB-6B7B-88FD1E0B6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5" y="2613729"/>
            <a:ext cx="3512215" cy="2529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46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ystem shows leaf disease detection of C. assamica using digital image... |  Download Scientific Diagram">
            <a:extLst>
              <a:ext uri="{FF2B5EF4-FFF2-40B4-BE49-F238E27FC236}">
                <a16:creationId xmlns:a16="http://schemas.microsoft.com/office/drawing/2014/main" id="{2F974B63-CC4F-8A4E-583B-55799FB48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28471"/>
            <a:ext cx="6566315" cy="231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85360-5395-F18E-FD50-3B12F6FE4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1" y="2553918"/>
            <a:ext cx="6566315" cy="2589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40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3A08-6B24-1E6B-CBE1-B9C95D75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0" y="281175"/>
            <a:ext cx="6252670" cy="763525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727B-A3BA-93EE-F3DA-9E336C89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123" y="1350110"/>
            <a:ext cx="6236936" cy="3344113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automated disease detection.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80% accuracy achieved.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model convergence in 500 epochs.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Validated by precision, recall, F1 score, and ROC curve.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 field disease identification.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disease detection for reduced crop losses.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design based on user feedback.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Ethical data handling for user trust.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step towards sustainable agriculture.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focuses on scalability and expansion.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00E8-3191-6874-8B51-384B2880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296572"/>
            <a:ext cx="6252670" cy="763525"/>
          </a:xfrm>
        </p:spPr>
        <p:txBody>
          <a:bodyPr/>
          <a:lstStyle/>
          <a:p>
            <a:r>
              <a:rPr lang="en-US" dirty="0"/>
              <a:t>Limitations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2AF8-B55C-946A-E577-2AFB39EC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1855" y="1502815"/>
            <a:ext cx="6236936" cy="3344113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limitations: Availability and diversity of the dataset.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challenges to new diseases and environments.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for large-scale agricultural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Adapting to evolving disease strains and variations.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interpretability and transparency.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and resource requirements.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regulations and approvals.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training and support for non-technical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considerations for technology adoption.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monitoring, updates, and maintenance.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Expanding the dataset to include more species and diseases.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and domain adaptation techniques.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8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4229-45B3-75F7-A206-15D6D4C6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0219"/>
            <a:ext cx="6252670" cy="76352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560B-64B6-385F-0BD2-6B6F0839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7405"/>
            <a:ext cx="6236936" cy="3344113"/>
          </a:xfrm>
        </p:spPr>
        <p:txBody>
          <a:bodyPr>
            <a:no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Smith, J., &amp; Johnson, A. (2023). Automated Plant Disease Identification: A Comprehensive Review. Journal of Agricultural Technology, 42(3), 101-120.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Brown, L., &amp; Williams, M. (2023). Machine Learning in Agriculture: Challenges and Opportunities. International Journal of Precision Agriculture, 15(2), 87-104.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Patel, R., &amp; Sharma, S. (2023). Deep Learning Models for Automated Plant Disease Detection: A Comparative Analysis. Computers and Electronics in Agriculture, 174, 105-115.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Anderson, K., &amp; White, D. (2023). An Ethical Framework for AI in Agriculture. Agricultural Ethics Journal, 12(4), 301-318.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Gonzalez, M., &amp; Martinez, P. (2023). Data Privacy and Security in Agricultural IoT for Disease Detection. Journal of Agricultural Information Systems, 8(1), 45-61.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Wang, X., &amp; Li, Y. (2023). Transfer Learning in Automated Plant Disease Identification. Computers in Agriculture, 145, 201-214.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Kim, J., &amp; Lee, S. (2023). Real-World Testing of AI-Based Disease Identification Systems: Lessons from the Field. Agricultural Innovation, 9(3), 176-192.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3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2F12D-D751-F0E9-B8B6-0980B7156A1B}"/>
              </a:ext>
            </a:extLst>
          </p:cNvPr>
          <p:cNvSpPr/>
          <p:nvPr/>
        </p:nvSpPr>
        <p:spPr>
          <a:xfrm>
            <a:off x="907080" y="2113635"/>
            <a:ext cx="7024430" cy="19851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C763-8308-78C6-4CCC-64B85D59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502816"/>
            <a:ext cx="8246070" cy="610818"/>
          </a:xfrm>
        </p:spPr>
        <p:txBody>
          <a:bodyPr>
            <a:noAutofit/>
          </a:bodyPr>
          <a:lstStyle/>
          <a:p>
            <a:pPr algn="ctr"/>
            <a:r>
              <a:rPr lang="en-US" sz="4400" b="1" i="0" dirty="0">
                <a:effectLst/>
                <a:latin typeface="Söhne"/>
              </a:rPr>
              <a:t>Inspiration for the Idea</a:t>
            </a:r>
            <a:endParaRPr 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A99A48-5C18-6CA4-22D3-33532971A4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155" y="1808225"/>
            <a:ext cx="9068893" cy="400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Agriculture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Concerns about the impact of plant diseases on agriculture and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food security.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Awareness of the potential of AI for disease identification.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 for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drive to innovate and improve disease management.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User-Centered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desire to address the needs of farmers and agricultural experts.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Cross-Disciplinary Interest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Combining technology, ethics, and agriculture for holistic solutions.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2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2337165"/>
            <a:ext cx="8246070" cy="2806335"/>
          </a:xfrm>
        </p:spPr>
        <p:txBody>
          <a:bodyPr>
            <a:normAutofit fontScale="4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Title: "Automated Plant Disease Identification through Image Analysis"</a:t>
            </a:r>
          </a:p>
          <a:p>
            <a:pPr algn="l">
              <a:buFont typeface="+mj-lt"/>
              <a:buAutoNum type="arabicPeriod"/>
            </a:pP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Subtitle: "Revolutionizing Agriculture with AI"</a:t>
            </a:r>
          </a:p>
          <a:p>
            <a:pPr algn="l">
              <a:buFont typeface="+mj-lt"/>
              <a:buAutoNum type="arabicPeriod"/>
            </a:pP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Name and Affiliation</a:t>
            </a:r>
          </a:p>
          <a:p>
            <a:pPr algn="l">
              <a:buFont typeface="+mj-lt"/>
              <a:buAutoNum type="arabicPeriod"/>
            </a:pP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Presentation</a:t>
            </a:r>
          </a:p>
          <a:p>
            <a:pPr algn="l">
              <a:buFont typeface="+mj-lt"/>
              <a:buAutoNum type="arabicPeriod"/>
            </a:pP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the Research</a:t>
            </a:r>
          </a:p>
          <a:p>
            <a:pPr algn="l">
              <a:buFont typeface="+mj-lt"/>
              <a:buAutoNum type="arabicPeriod"/>
            </a:pP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Develop a System for Automated Plant Disease Identification</a:t>
            </a:r>
          </a:p>
          <a:p>
            <a:pPr algn="l">
              <a:buFont typeface="+mj-lt"/>
              <a:buAutoNum type="arabicPeriod"/>
            </a:pP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 Addressing Challenges in Agriculture and Food Security</a:t>
            </a:r>
          </a:p>
          <a:p>
            <a:pPr algn="l">
              <a:buFont typeface="+mj-lt"/>
              <a:buAutoNum type="arabicPeriod"/>
            </a:pP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Data Collection, Preprocessing, Model Development, and Real-World Testing</a:t>
            </a:r>
          </a:p>
          <a:p>
            <a:pPr algn="l">
              <a:buFont typeface="+mj-lt"/>
              <a:buAutoNum type="arabicPeriod"/>
            </a:pP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Considerations: Data Privacy and Transparency</a:t>
            </a:r>
          </a:p>
          <a:p>
            <a:pPr algn="l">
              <a:buFont typeface="+mj-lt"/>
              <a:buAutoNum type="arabicPeriod"/>
            </a:pP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Structure: 15 Slides Covering Key Aspects of the Research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54957"/>
            <a:ext cx="6252670" cy="763525"/>
          </a:xfrm>
        </p:spPr>
        <p:txBody>
          <a:bodyPr>
            <a:normAutofit/>
          </a:bodyPr>
          <a:lstStyle/>
          <a:p>
            <a:pPr algn="just"/>
            <a:r>
              <a:rPr lang="en-US" sz="3600" b="1" i="0" dirty="0">
                <a:effectLst/>
                <a:latin typeface="Söhne"/>
              </a:rPr>
              <a:t>The Agricultural Challenge</a:t>
            </a:r>
            <a:endParaRPr lang="en-US" sz="3600" b="0" i="0" dirty="0">
              <a:effectLst/>
              <a:latin typeface="Söhn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44700"/>
            <a:ext cx="6236936" cy="334411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Agriculture: Backbone of Food Production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Pervasive Threat: Plant Diseases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Impact on Crop Yield and Food Security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 Need for Timely Disease Detection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Challenges of Manual Disease Identification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 Role of Technology in Agriculture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 Promise of Automated Solutions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Research Objective: Developing an Automated Plant Disease Identification System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Significance: Enhancing Agriculture Sustainability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8D19-0E1C-CF4E-5C98-B497D6D7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296572"/>
            <a:ext cx="6252670" cy="76352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2235-C056-E4FB-D6E3-5A145198A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89" y="1350110"/>
            <a:ext cx="6236936" cy="3344113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Approach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 Key Phases: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Testing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Research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AI and Agriculture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Ethical Guidelines Throughout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High-Level Overview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 Bridge Between Technology and Agriculture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Preparing for the Deep Dive in the Next Slides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8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06AB-2C35-A705-0367-DFAC1E20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175"/>
            <a:ext cx="6252670" cy="763525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52A0-8221-AC24-DC3B-BDFEF38F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8162"/>
            <a:ext cx="6236936" cy="3344113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Acquisition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Sources, Including Kaggle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Plant Species Diversity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Variability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Quantity and Quality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Ownership and Permissions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Privacy and Security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Foundation of Model Training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Crucial Step in Developing a Robust System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5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A840-3FCD-C4EC-20F2-F7E46F3A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298366"/>
            <a:ext cx="6252670" cy="76352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08A-1669-A3C3-FEE9-FD0F4851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1501021"/>
            <a:ext cx="6236936" cy="334411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Dataset for Model Training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Cleaning and Standardization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Variations in Lighting and Background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for Real-World Adaptability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Removing Noise and Irrelevant Information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Maintaining Data Integrity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Consistency and Quality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Techniques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Transformation, Scaling, and Augmentation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Data for AI-Based Analysis</a:t>
            </a:r>
          </a:p>
          <a:p>
            <a:pPr algn="just"/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1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D401-5442-50F4-D589-6DA3B568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296572"/>
            <a:ext cx="6252670" cy="763525"/>
          </a:xfrm>
        </p:spPr>
        <p:txBody>
          <a:bodyPr/>
          <a:lstStyle/>
          <a:p>
            <a:r>
              <a:rPr lang="en-US" dirty="0"/>
              <a:t>Model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61C9-3C80-5409-35FE-60B2FB8F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9" y="1460060"/>
            <a:ext cx="6236936" cy="3344113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AI Model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Deep Learning Techniques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 of Convolutional Neural Networks (CNN)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on Preprocessed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Methods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Convergence and Accuracy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Model for Real-World Challenges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Core Component of Disease Identification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Gap Between Data and Practical Application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8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0A63-E441-9A9F-DC88-ECA89120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296572"/>
            <a:ext cx="6252670" cy="763525"/>
          </a:xfrm>
        </p:spPr>
        <p:txBody>
          <a:bodyPr/>
          <a:lstStyle/>
          <a:p>
            <a:r>
              <a:rPr lang="en-US" dirty="0"/>
              <a:t>Real World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4F51-3BC5-E097-7A5C-DF590866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2815"/>
            <a:ext cx="6236936" cy="3344113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 of the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into a User-Friendly Mobile App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Image Capture in the Field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 Disease Identification Feedback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Practical Challenges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Varying Lighting Conditions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Resilience to Environmental Factors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through Extensive Field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Measuring Accuracy in Real-World Scenarios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and System Improvement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8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Office PowerPoint</Application>
  <PresentationFormat>On-screen Show (16:9)</PresentationFormat>
  <Paragraphs>146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Söhne</vt:lpstr>
      <vt:lpstr>Times New Roman</vt:lpstr>
      <vt:lpstr>Office Theme</vt:lpstr>
      <vt:lpstr>Automated Plant Disease Identification through  Image Analysis</vt:lpstr>
      <vt:lpstr>Inspiration for the Idea</vt:lpstr>
      <vt:lpstr>Introduction</vt:lpstr>
      <vt:lpstr>The Agricultural Challenge</vt:lpstr>
      <vt:lpstr>Methodology</vt:lpstr>
      <vt:lpstr>Data Collection</vt:lpstr>
      <vt:lpstr>Data Preprocessing</vt:lpstr>
      <vt:lpstr>Model Development </vt:lpstr>
      <vt:lpstr>Real World Testing </vt:lpstr>
      <vt:lpstr>Results - Disease Detection </vt:lpstr>
      <vt:lpstr>Key Results</vt:lpstr>
      <vt:lpstr>PowerPoint Presentation</vt:lpstr>
      <vt:lpstr>PowerPoint Presentation</vt:lpstr>
      <vt:lpstr>Conclusion </vt:lpstr>
      <vt:lpstr>Limitations &amp; Future Directions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2023-10-15T22:18:23Z</dcterms:modified>
</cp:coreProperties>
</file>