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588" r:id="rId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ingyi" initials="m" lastIdx="1" clrIdx="0">
    <p:extLst>
      <p:ext uri="{19B8F6BF-5375-455C-9EA6-DF929625EA0E}">
        <p15:presenceInfo xmlns:p15="http://schemas.microsoft.com/office/powerpoint/2012/main" userId="maying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13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24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0D8A7-9EDB-4BDD-B94E-13B5A7547B4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0D2E-652C-47BD-888C-53E1D314D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E6FDB6-6D2B-46C1-9FA1-D82906A37C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2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7A5E872-A212-42A5-8A25-4703944852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E7EB15-A453-4C23-B3B8-2BF776ABE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t="7708" r="23345" b="39149"/>
          <a:stretch/>
        </p:blipFill>
        <p:spPr>
          <a:xfrm>
            <a:off x="10909500" y="5863472"/>
            <a:ext cx="1282500" cy="99452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FA526B-516A-4D88-A297-38BC45A50BA1}"/>
              </a:ext>
            </a:extLst>
          </p:cNvPr>
          <p:cNvGrpSpPr/>
          <p:nvPr userDrawn="1"/>
        </p:nvGrpSpPr>
        <p:grpSpPr>
          <a:xfrm>
            <a:off x="1" y="1047636"/>
            <a:ext cx="12192000" cy="739841"/>
            <a:chOff x="1" y="1071203"/>
            <a:chExt cx="12192000" cy="739841"/>
          </a:xfrm>
        </p:grpSpPr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E81FEF9D-F601-46E1-AEDA-003FB697788B}"/>
                </a:ext>
              </a:extLst>
            </p:cNvPr>
            <p:cNvSpPr txBox="1"/>
            <p:nvPr userDrawn="1"/>
          </p:nvSpPr>
          <p:spPr>
            <a:xfrm>
              <a:off x="1" y="1073814"/>
              <a:ext cx="12192000" cy="633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627">
                <a:lnSpc>
                  <a:spcPct val="130000"/>
                </a:lnSpc>
              </a:pPr>
              <a:r>
                <a:rPr lang="zh-CN" altLang="en-US" sz="3000" b="1" dirty="0">
                  <a:solidFill>
                    <a:srgbClr val="C2241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</a:rPr>
                <a:t>第三届“源创杯”创新创意大赛总决赛参赛项目汇报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4601449-5517-4807-9F53-8B11CD657E83}"/>
                </a:ext>
              </a:extLst>
            </p:cNvPr>
            <p:cNvSpPr/>
            <p:nvPr userDrawn="1"/>
          </p:nvSpPr>
          <p:spPr>
            <a:xfrm>
              <a:off x="2496001" y="1071203"/>
              <a:ext cx="7200000" cy="4571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5000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C68F86F-4673-4C63-8AE3-F61534DEF531}"/>
                </a:ext>
              </a:extLst>
            </p:cNvPr>
            <p:cNvSpPr/>
            <p:nvPr userDrawn="1"/>
          </p:nvSpPr>
          <p:spPr>
            <a:xfrm>
              <a:off x="2496001" y="1765325"/>
              <a:ext cx="7200000" cy="4571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50000"/>
                  </a:schemeClr>
                </a:gs>
                <a:gs pos="100000">
                  <a:schemeClr val="bg2">
                    <a:lumMod val="1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4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3D4FD3-E605-47E7-A13A-127820BAFCC4}"/>
              </a:ext>
            </a:extLst>
          </p:cNvPr>
          <p:cNvGrpSpPr/>
          <p:nvPr userDrawn="1"/>
        </p:nvGrpSpPr>
        <p:grpSpPr>
          <a:xfrm>
            <a:off x="786540" y="482359"/>
            <a:ext cx="1054501" cy="4488949"/>
            <a:chOff x="1027275" y="371331"/>
            <a:chExt cx="1054501" cy="4488949"/>
          </a:xfrm>
        </p:grpSpPr>
        <p:sp>
          <p:nvSpPr>
            <p:cNvPr id="7" name="MH_Others_2">
              <a:extLst>
                <a:ext uri="{FF2B5EF4-FFF2-40B4-BE49-F238E27FC236}">
                  <a16:creationId xmlns:a16="http://schemas.microsoft.com/office/drawing/2014/main" id="{A4889F7E-329F-4603-BF3A-E4301580C95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027275" y="371331"/>
              <a:ext cx="1054501" cy="1188575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noAutofit/>
            </a:bodyPr>
            <a:lstStyle/>
            <a:p>
              <a:r>
                <a:rPr lang="en-US" altLang="zh-CN" sz="8800" dirty="0">
                  <a:solidFill>
                    <a:srgbClr val="C8161E"/>
                  </a:solidFill>
                  <a:latin typeface="Arial"/>
                  <a:ea typeface="黑体" panose="02010609060101010101" pitchFamily="49" charset="-122"/>
                </a:rPr>
                <a:t>C</a:t>
              </a:r>
              <a:endParaRPr lang="zh-CN" altLang="en-US" sz="4400" dirty="0">
                <a:solidFill>
                  <a:srgbClr val="C8161E"/>
                </a:solidFill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8" name="MH_Others_3">
              <a:extLst>
                <a:ext uri="{FF2B5EF4-FFF2-40B4-BE49-F238E27FC236}">
                  <a16:creationId xmlns:a16="http://schemas.microsoft.com/office/drawing/2014/main" id="{1214E5CC-9767-4EE0-B924-68D48036E0B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16863" y="3361817"/>
              <a:ext cx="693893" cy="149846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rgbClr val="C8161E"/>
                  </a:solidFill>
                  <a:latin typeface="微软雅黑" panose="020B0503020204020204" pitchFamily="34" charset="-122"/>
                  <a:ea typeface="微软雅黑"/>
                </a:rPr>
                <a:t>目录</a:t>
              </a:r>
              <a:endParaRPr lang="en-US" altLang="zh-CN" sz="4800" b="1" dirty="0">
                <a:solidFill>
                  <a:srgbClr val="C8161E"/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  <p:sp>
          <p:nvSpPr>
            <p:cNvPr id="9" name="MH_Others_4">
              <a:extLst>
                <a:ext uri="{FF2B5EF4-FFF2-40B4-BE49-F238E27FC236}">
                  <a16:creationId xmlns:a16="http://schemas.microsoft.com/office/drawing/2014/main" id="{2E14045A-5E68-41D0-8FCB-0FE864CE0A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256034" y="1122836"/>
              <a:ext cx="615553" cy="2326201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r>
                <a:rPr lang="en-US" altLang="zh-CN" sz="2800" spc="5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/>
                </a:rPr>
                <a:t>ONTENTS</a:t>
              </a:r>
              <a:endParaRPr lang="zh-CN" altLang="en-US" sz="2800" spc="5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A37D8F2-C64B-4CC9-AA94-12E9E3686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" t="7708" r="23345" b="39149"/>
          <a:stretch/>
        </p:blipFill>
        <p:spPr>
          <a:xfrm>
            <a:off x="10909500" y="5863472"/>
            <a:ext cx="1282500" cy="9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13E6F-7239-49E7-B484-E4CA56A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CB4C0-B658-42A6-8608-56FA18A0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890" y="232876"/>
            <a:ext cx="2743200" cy="365125"/>
          </a:xfrm>
        </p:spPr>
        <p:txBody>
          <a:bodyPr/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EA5F7D-6D45-41A5-81CF-D77CAD21B0A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516341-D8D9-457C-A073-578364CEDAB6}"/>
              </a:ext>
            </a:extLst>
          </p:cNvPr>
          <p:cNvSpPr/>
          <p:nvPr userDrawn="1"/>
        </p:nvSpPr>
        <p:spPr>
          <a:xfrm>
            <a:off x="1" y="693597"/>
            <a:ext cx="865436" cy="7687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872A6CB-B4A0-475B-A87A-51D2D9678C91}"/>
              </a:ext>
            </a:extLst>
          </p:cNvPr>
          <p:cNvCxnSpPr>
            <a:cxnSpLocks/>
          </p:cNvCxnSpPr>
          <p:nvPr userDrawn="1"/>
        </p:nvCxnSpPr>
        <p:spPr>
          <a:xfrm>
            <a:off x="810074" y="730265"/>
            <a:ext cx="11381926" cy="9051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  <a:effectLst/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8C2437F-06F4-43AD-BDBB-A162F7A84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5747" r="15322" b="39698"/>
          <a:stretch/>
        </p:blipFill>
        <p:spPr>
          <a:xfrm>
            <a:off x="43995" y="50800"/>
            <a:ext cx="865436" cy="617397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5D89986A-440C-4E3A-9ABC-5DBF3F5E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25" y="123621"/>
            <a:ext cx="6094159" cy="5699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>
              <a:lnSpc>
                <a:spcPct val="100000"/>
              </a:lnSpc>
              <a:defRPr lang="zh-CN" altLang="en-US" sz="3200" b="1" i="0" baseline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8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08921925.jpg">
            <a:extLst>
              <a:ext uri="{FF2B5EF4-FFF2-40B4-BE49-F238E27FC236}">
                <a16:creationId xmlns:a16="http://schemas.microsoft.com/office/drawing/2014/main" id="{BE4A532B-EB61-4D28-9EDF-C3359727AD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5612" r="-74" b="5153"/>
          <a:stretch/>
        </p:blipFill>
        <p:spPr>
          <a:xfrm>
            <a:off x="0" y="-1"/>
            <a:ext cx="12192000" cy="68883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1F02C43-FF9A-46D8-B6D1-C71C8EE7C790}"/>
              </a:ext>
            </a:extLst>
          </p:cNvPr>
          <p:cNvSpPr txBox="1"/>
          <p:nvPr userDrawn="1"/>
        </p:nvSpPr>
        <p:spPr>
          <a:xfrm>
            <a:off x="0" y="2793833"/>
            <a:ext cx="660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敬请批评指正！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418836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0501" y="4"/>
            <a:ext cx="10339987" cy="10286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E103E472-8DC4-4ED1-A2DD-82351FFBA950}"/>
              </a:ext>
            </a:extLst>
          </p:cNvPr>
          <p:cNvSpPr/>
          <p:nvPr userDrawn="1"/>
        </p:nvSpPr>
        <p:spPr>
          <a:xfrm>
            <a:off x="670985" y="576812"/>
            <a:ext cx="291153" cy="36848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23ECA6D4-03B7-41C9-963A-1762C16050E5}"/>
              </a:ext>
            </a:extLst>
          </p:cNvPr>
          <p:cNvSpPr/>
          <p:nvPr userDrawn="1"/>
        </p:nvSpPr>
        <p:spPr>
          <a:xfrm>
            <a:off x="889349" y="576812"/>
            <a:ext cx="291153" cy="368488"/>
          </a:xfrm>
          <a:prstGeom prst="chevron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97FF04-F8F6-4936-8EFA-7D89D7E99615}"/>
              </a:ext>
            </a:extLst>
          </p:cNvPr>
          <p:cNvSpPr txBox="1"/>
          <p:nvPr userDrawn="1"/>
        </p:nvSpPr>
        <p:spPr>
          <a:xfrm>
            <a:off x="10007600" y="6240463"/>
            <a:ext cx="15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46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BF345C-364F-4C59-9001-11045F76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E8FD7-1696-4550-949B-A3DFEEEB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37477-D7AE-41AA-A765-0BA9E4E3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66022-0205-4458-9FBD-47FCDDEAE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D8DFE-4B6C-4436-AABB-F3C653E0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5F7D-6D45-41A5-81CF-D77CAD21B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1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88820B1A-1364-4EEE-AE7F-4B2D0C8C67FB}"/>
              </a:ext>
            </a:extLst>
          </p:cNvPr>
          <p:cNvGrpSpPr/>
          <p:nvPr/>
        </p:nvGrpSpPr>
        <p:grpSpPr>
          <a:xfrm>
            <a:off x="4696009" y="2858948"/>
            <a:ext cx="2534311" cy="1970194"/>
            <a:chOff x="5759563" y="1472912"/>
            <a:chExt cx="1595069" cy="115837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0D92B10-01BE-4145-B10A-961140CAA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5115" y="1525818"/>
              <a:ext cx="1327593" cy="379071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6D7A5F42-80EC-4F26-A3B0-27F2BDC6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26767" y="1380629"/>
              <a:ext cx="1082647" cy="14186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58002CC-9C5F-44BE-9DE7-2F8A7B0D1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9563" y="1472912"/>
              <a:ext cx="1595069" cy="1137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062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527124728"/>
  <p:tag name="MH_LIBRARY" val="CONTENTS"/>
  <p:tag name="MH_TYPE" val="OTHERS"/>
  <p:tag name="ID" val="545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527124728"/>
  <p:tag name="MH_LIBRARY" val="CONTENTS"/>
  <p:tag name="MH_TYPE" val="OTHERS"/>
  <p:tag name="ID" val="5452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527124728"/>
  <p:tag name="MH_LIBRARY" val="CONTENTS"/>
  <p:tag name="MH_TYPE" val="OTHERS"/>
  <p:tag name="ID" val="54529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华文新魏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mayingyi</dc:creator>
  <cp:lastModifiedBy>hu</cp:lastModifiedBy>
  <cp:revision>107</cp:revision>
  <cp:lastPrinted>2021-12-31T06:56:36Z</cp:lastPrinted>
  <dcterms:created xsi:type="dcterms:W3CDTF">2021-12-31T01:42:37Z</dcterms:created>
  <dcterms:modified xsi:type="dcterms:W3CDTF">2022-04-19T15:27:19Z</dcterms:modified>
</cp:coreProperties>
</file>