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6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74F580-F428-4D18-83FD-99828E02755C}" v="4" dt="2025-07-09T20:29:19.4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u Shahadat Noyon" userId="0961a91353f9acd8" providerId="LiveId" clId="{4274F580-F428-4D18-83FD-99828E02755C}"/>
    <pc:docChg chg="undo custSel addSld delSld modSld sldOrd">
      <pc:chgData name="Abu Shahadat Noyon" userId="0961a91353f9acd8" providerId="LiveId" clId="{4274F580-F428-4D18-83FD-99828E02755C}" dt="2025-07-09T20:29:23.591" v="29" actId="680"/>
      <pc:docMkLst>
        <pc:docMk/>
      </pc:docMkLst>
      <pc:sldChg chg="addSp delSp modSp add del mod">
        <pc:chgData name="Abu Shahadat Noyon" userId="0961a91353f9acd8" providerId="LiveId" clId="{4274F580-F428-4D18-83FD-99828E02755C}" dt="2025-07-09T20:29:22.355" v="28" actId="2696"/>
        <pc:sldMkLst>
          <pc:docMk/>
          <pc:sldMk cId="2097653190" sldId="267"/>
        </pc:sldMkLst>
        <pc:picChg chg="add mod">
          <ac:chgData name="Abu Shahadat Noyon" userId="0961a91353f9acd8" providerId="LiveId" clId="{4274F580-F428-4D18-83FD-99828E02755C}" dt="2025-07-09T20:26:40.596" v="8" actId="1440"/>
          <ac:picMkLst>
            <pc:docMk/>
            <pc:sldMk cId="2097653190" sldId="267"/>
            <ac:picMk id="3" creationId="{E678FE28-71E3-7871-F8BF-68AA67635A39}"/>
          </ac:picMkLst>
        </pc:picChg>
        <pc:picChg chg="del">
          <ac:chgData name="Abu Shahadat Noyon" userId="0961a91353f9acd8" providerId="LiveId" clId="{4274F580-F428-4D18-83FD-99828E02755C}" dt="2025-07-09T20:25:59.571" v="0" actId="21"/>
          <ac:picMkLst>
            <pc:docMk/>
            <pc:sldMk cId="2097653190" sldId="267"/>
            <ac:picMk id="7" creationId="{612AF030-6742-56A1-0809-372AB874B901}"/>
          </ac:picMkLst>
        </pc:picChg>
      </pc:sldChg>
      <pc:sldChg chg="addSp delSp modSp add del mod">
        <pc:chgData name="Abu Shahadat Noyon" userId="0961a91353f9acd8" providerId="LiveId" clId="{4274F580-F428-4D18-83FD-99828E02755C}" dt="2025-07-09T20:29:20.018" v="26" actId="2696"/>
        <pc:sldMkLst>
          <pc:docMk/>
          <pc:sldMk cId="1877743860" sldId="268"/>
        </pc:sldMkLst>
        <pc:picChg chg="del">
          <ac:chgData name="Abu Shahadat Noyon" userId="0961a91353f9acd8" providerId="LiveId" clId="{4274F580-F428-4D18-83FD-99828E02755C}" dt="2025-07-09T20:26:04.135" v="1" actId="21"/>
          <ac:picMkLst>
            <pc:docMk/>
            <pc:sldMk cId="1877743860" sldId="268"/>
            <ac:picMk id="3" creationId="{DE8B17AA-2012-AF9B-7601-443DA1B3FFF6}"/>
          </ac:picMkLst>
        </pc:picChg>
        <pc:picChg chg="add mod">
          <ac:chgData name="Abu Shahadat Noyon" userId="0961a91353f9acd8" providerId="LiveId" clId="{4274F580-F428-4D18-83FD-99828E02755C}" dt="2025-07-09T20:27:14.369" v="14" actId="1036"/>
          <ac:picMkLst>
            <pc:docMk/>
            <pc:sldMk cId="1877743860" sldId="268"/>
            <ac:picMk id="4" creationId="{4744266C-9D8A-F208-3D9F-C75FF0AEE29A}"/>
          </ac:picMkLst>
        </pc:picChg>
      </pc:sldChg>
      <pc:sldChg chg="addSp delSp modSp new del mod ord">
        <pc:chgData name="Abu Shahadat Noyon" userId="0961a91353f9acd8" providerId="LiveId" clId="{4274F580-F428-4D18-83FD-99828E02755C}" dt="2025-07-09T20:29:23.591" v="29" actId="680"/>
        <pc:sldMkLst>
          <pc:docMk/>
          <pc:sldMk cId="2934211525" sldId="269"/>
        </pc:sldMkLst>
        <pc:spChg chg="add del">
          <ac:chgData name="Abu Shahadat Noyon" userId="0961a91353f9acd8" providerId="LiveId" clId="{4274F580-F428-4D18-83FD-99828E02755C}" dt="2025-07-09T20:29:19.450" v="25" actId="931"/>
          <ac:spMkLst>
            <pc:docMk/>
            <pc:sldMk cId="2934211525" sldId="269"/>
            <ac:spMk id="3" creationId="{4F7AC8D0-E83C-76BC-7239-9A067811EFEF}"/>
          </ac:spMkLst>
        </pc:spChg>
        <pc:picChg chg="add mod">
          <ac:chgData name="Abu Shahadat Noyon" userId="0961a91353f9acd8" providerId="LiveId" clId="{4274F580-F428-4D18-83FD-99828E02755C}" dt="2025-07-09T20:29:19.450" v="25" actId="931"/>
          <ac:picMkLst>
            <pc:docMk/>
            <pc:sldMk cId="2934211525" sldId="269"/>
            <ac:picMk id="6" creationId="{F709F224-D652-9985-E43E-8699760413B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AE9E-E991-4A56-9081-FFC520FD5BEF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432E-C15B-48B6-8B38-169D84B9F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7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AE9E-E991-4A56-9081-FFC520FD5BEF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432E-C15B-48B6-8B38-169D84B9F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AE9E-E991-4A56-9081-FFC520FD5BEF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432E-C15B-48B6-8B38-169D84B9FC9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125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AE9E-E991-4A56-9081-FFC520FD5BEF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432E-C15B-48B6-8B38-169D84B9F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6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AE9E-E991-4A56-9081-FFC520FD5BEF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432E-C15B-48B6-8B38-169D84B9FC9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0988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AE9E-E991-4A56-9081-FFC520FD5BEF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432E-C15B-48B6-8B38-169D84B9F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06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AE9E-E991-4A56-9081-FFC520FD5BEF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432E-C15B-48B6-8B38-169D84B9F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AE9E-E991-4A56-9081-FFC520FD5BEF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432E-C15B-48B6-8B38-169D84B9F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79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AE9E-E991-4A56-9081-FFC520FD5BEF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432E-C15B-48B6-8B38-169D84B9F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74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AE9E-E991-4A56-9081-FFC520FD5BEF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432E-C15B-48B6-8B38-169D84B9F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1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AE9E-E991-4A56-9081-FFC520FD5BEF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432E-C15B-48B6-8B38-169D84B9F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94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AE9E-E991-4A56-9081-FFC520FD5BEF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432E-C15B-48B6-8B38-169D84B9F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90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AE9E-E991-4A56-9081-FFC520FD5BEF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432E-C15B-48B6-8B38-169D84B9F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07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AE9E-E991-4A56-9081-FFC520FD5BEF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432E-C15B-48B6-8B38-169D84B9F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82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AE9E-E991-4A56-9081-FFC520FD5BEF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432E-C15B-48B6-8B38-169D84B9F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02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AE9E-E991-4A56-9081-FFC520FD5BEF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432E-C15B-48B6-8B38-169D84B9F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35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8AE9E-E991-4A56-9081-FFC520FD5BEF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F89432E-C15B-48B6-8B38-169D84B9F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99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13D3A-1110-9236-55A4-794D1E193B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Toxic Comment Classification Using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0A2740-333C-9C08-C094-4DA461492A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AI-Powered Moderation for Safer Online Communities</a:t>
            </a:r>
          </a:p>
          <a:p>
            <a:r>
              <a:rPr lang="en-US" dirty="0"/>
              <a:t>Presented by: Abu Sufian Emon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344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78FE28-71E3-7871-F8BF-68AA67635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32" y="1380803"/>
            <a:ext cx="8430286" cy="451855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097653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44266C-9D8A-F208-3D9F-C75FF0AEE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68" y="1052052"/>
            <a:ext cx="8707828" cy="496529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877743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8990-3A1A-C80F-B39E-452847C2D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Expected Outcomes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463E3C-97FB-ABFC-0521-DAE5657DEA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3593144"/>
            <a:ext cx="543155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trained model that detects toxic comments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functional interface for testing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deployable solution for moderation systems</a:t>
            </a:r>
          </a:p>
        </p:txBody>
      </p:sp>
    </p:spTree>
    <p:extLst>
      <p:ext uri="{BB962C8B-B14F-4D97-AF65-F5344CB8AC3E}">
        <p14:creationId xmlns:p14="http://schemas.microsoft.com/office/powerpoint/2010/main" val="1531728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F8BFA-12B2-CA03-6F3F-889E3548E7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1FB302-C622-B01A-88D1-E927B2CB58E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07067" y="4137618"/>
            <a:ext cx="88698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 defTabSz="914378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Online platforms face challenges with toxic and harmful user content</a:t>
            </a:r>
          </a:p>
          <a:p>
            <a:pPr algn="l" defTabSz="914378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Manual moderation is slow and limited in scale</a:t>
            </a:r>
          </a:p>
          <a:p>
            <a:pPr algn="l" defTabSz="914378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Toxic_Comment_Detection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uses deep learning to automate toxic comment detection</a:t>
            </a:r>
          </a:p>
        </p:txBody>
      </p:sp>
    </p:spTree>
    <p:extLst>
      <p:ext uri="{BB962C8B-B14F-4D97-AF65-F5344CB8AC3E}">
        <p14:creationId xmlns:p14="http://schemas.microsoft.com/office/powerpoint/2010/main" val="762446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B7B3F-DF2F-F28F-9A74-5ED72B1D2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515D-E854-4554-452E-E2E55A5D4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Build a multi-label classification model</a:t>
            </a:r>
          </a:p>
          <a:p>
            <a:r>
              <a:rPr lang="en-US" sz="2400" dirty="0"/>
              <a:t>Detect various toxicity types (toxic, obscene, threat, etc.)</a:t>
            </a:r>
          </a:p>
          <a:p>
            <a:r>
              <a:rPr lang="en-US" sz="2400" dirty="0"/>
              <a:t>Provide a simple, interactive interface using </a:t>
            </a:r>
            <a:r>
              <a:rPr lang="en-US" sz="2400" dirty="0" err="1"/>
              <a:t>Gradio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440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E6FB2-F559-92EB-6A7A-B1F65BB6A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Tools &amp; Technologies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12D3B73-58CD-0D01-A04C-4FEDEE9BD3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5" y="3316147"/>
            <a:ext cx="705898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378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Programming: Python</a:t>
            </a:r>
          </a:p>
          <a:p>
            <a:pPr marL="0" indent="0" defTabSz="914378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Libraries: TensorFlow, Pandas, NumPy, Matplotlib</a:t>
            </a:r>
          </a:p>
          <a:p>
            <a:pPr marL="0" indent="0" defTabSz="914378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Interface: </a:t>
            </a: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Gradio</a:t>
            </a: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defTabSz="914378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Platform: Google </a:t>
            </a: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Colab</a:t>
            </a: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251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D14F-D6EA-BA8E-FA00-A930210B4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Dataset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D88DB5-E8D4-FE0B-BBBA-94244EC4AD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3439257"/>
            <a:ext cx="773468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378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Source: Kaggle</a:t>
            </a:r>
          </a:p>
          <a:p>
            <a:pPr marL="0" indent="0" defTabSz="914378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Features: Raw text comments</a:t>
            </a:r>
          </a:p>
          <a:p>
            <a:pPr marL="0" indent="0" defTabSz="914378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Labels: Toxic, Severe Toxic, Obscene, Threat, Insult, Identity Hate</a:t>
            </a:r>
          </a:p>
          <a:p>
            <a:pPr marL="0" indent="0" defTabSz="914378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Preprocessing: Text vectorization and batching using TensorFlow</a:t>
            </a:r>
          </a:p>
        </p:txBody>
      </p:sp>
    </p:spTree>
    <p:extLst>
      <p:ext uri="{BB962C8B-B14F-4D97-AF65-F5344CB8AC3E}">
        <p14:creationId xmlns:p14="http://schemas.microsoft.com/office/powerpoint/2010/main" val="595870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77DB7-08AF-7744-682B-58769F0FC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2D68723-E423-424D-C26C-E8EB7D4B24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5" y="3439257"/>
            <a:ext cx="6825908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378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Embedding Layer: Converts words to vectors</a:t>
            </a:r>
          </a:p>
          <a:p>
            <a:pPr marL="0" indent="0" defTabSz="914378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Bidirectional LSTM: Captures context from both directions</a:t>
            </a:r>
          </a:p>
          <a:p>
            <a:pPr marL="0" indent="0" defTabSz="914378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Dense Layers: Extract meaningful patterns</a:t>
            </a:r>
          </a:p>
          <a:p>
            <a:pPr marL="0" indent="0" defTabSz="914378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Output Layer: 6 sigmoid units for multi-label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28652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6FFAE6-AD48-08AA-EBDA-3481D72EA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96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51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5DDE-711D-9C18-6854-AD66F0005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Results &amp; Evaluation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E294650-BCCC-FFEB-D0AC-94C50579C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60FAE10-DD91-79FB-0E93-F4C84A0FD0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3223812"/>
            <a:ext cx="467628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Metrics used: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Precision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Recall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Binary Accuracy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Evaluation performed on a held-out test 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Threshold: 0.2 for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209228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4BFD7-E629-2E15-5236-1B3838C7D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Gradio</a:t>
            </a:r>
            <a:r>
              <a:rPr lang="en-US" sz="4400" dirty="0"/>
              <a:t> Interface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6B49D-DAC2-2BFB-C581-27F01EB51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Live comment scoring interface</a:t>
            </a:r>
          </a:p>
          <a:p>
            <a:r>
              <a:rPr lang="en-US" sz="2000" dirty="0"/>
              <a:t>Input any comment to get predicted toxicity labels</a:t>
            </a:r>
          </a:p>
          <a:p>
            <a:r>
              <a:rPr lang="en-US" sz="2000" dirty="0"/>
              <a:t>Easy for moderators and non-technical users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0809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115</TotalTime>
  <Words>226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Toxic Comment Classification Using Deep Learning</vt:lpstr>
      <vt:lpstr>Introduction</vt:lpstr>
      <vt:lpstr>Objective</vt:lpstr>
      <vt:lpstr>Tools &amp; Technologies</vt:lpstr>
      <vt:lpstr>Dataset</vt:lpstr>
      <vt:lpstr>Model Architecture</vt:lpstr>
      <vt:lpstr>PowerPoint Presentation</vt:lpstr>
      <vt:lpstr>Results &amp; Evaluation</vt:lpstr>
      <vt:lpstr>Gradio Interface Demo</vt:lpstr>
      <vt:lpstr>PowerPoint Presentation</vt:lpstr>
      <vt:lpstr>PowerPoint Presentation</vt:lpstr>
      <vt:lpstr>Expected Outcomes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Abu Shahadat Noyon</dc:creator>
  <cp:lastModifiedBy>Abu Shahadat Noyon</cp:lastModifiedBy>
  <cp:revision>1</cp:revision>
  <dcterms:created xsi:type="dcterms:W3CDTF">2025-07-09T16:04:45Z</dcterms:created>
  <dcterms:modified xsi:type="dcterms:W3CDTF">2025-07-09T20:29:28Z</dcterms:modified>
</cp:coreProperties>
</file>