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25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6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98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6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7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9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0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3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AE9E-E991-4A56-9081-FFC520FD5BE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3D3A-1110-9236-55A4-794D1E193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Toxic Comment Classification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A2740-333C-9C08-C094-4DA461492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AI-Powered Moderation for Safer Online Communities</a:t>
            </a:r>
          </a:p>
          <a:p>
            <a:r>
              <a:rPr lang="en-US" dirty="0"/>
              <a:t>Presented by: Abu Sufian Emon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4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2AF030-6742-56A1-0809-372AB874B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106170"/>
            <a:ext cx="9245157" cy="44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5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8B17AA-2012-AF9B-7601-443DA1B3F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84141"/>
            <a:ext cx="8872456" cy="46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4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8990-3A1A-C80F-B39E-452847C2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463E3C-97FB-ABFC-0521-DAE5657DE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593144"/>
            <a:ext cx="543155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trained model that detects toxic comments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functional interface for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deployable solution for moderation systems</a:t>
            </a:r>
          </a:p>
        </p:txBody>
      </p:sp>
    </p:spTree>
    <p:extLst>
      <p:ext uri="{BB962C8B-B14F-4D97-AF65-F5344CB8AC3E}">
        <p14:creationId xmlns:p14="http://schemas.microsoft.com/office/powerpoint/2010/main" val="153172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8BFA-12B2-CA03-6F3F-889E3548E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1FB302-C622-B01A-88D1-E927B2CB58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07067" y="4137618"/>
            <a:ext cx="8869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Online platforms face challenges with toxic and harmful user content</a:t>
            </a:r>
          </a:p>
          <a:p>
            <a:pPr algn="l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Manual moderation is slow and limited in scale</a:t>
            </a:r>
          </a:p>
          <a:p>
            <a:pPr algn="l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Toxic_Comment_Detection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uses deep learning to automate toxic comment detection</a:t>
            </a:r>
          </a:p>
        </p:txBody>
      </p:sp>
    </p:spTree>
    <p:extLst>
      <p:ext uri="{BB962C8B-B14F-4D97-AF65-F5344CB8AC3E}">
        <p14:creationId xmlns:p14="http://schemas.microsoft.com/office/powerpoint/2010/main" val="76244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7B3F-DF2F-F28F-9A74-5ED72B1D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515D-E854-4554-452E-E2E55A5D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Build a multi-label classification model</a:t>
            </a:r>
          </a:p>
          <a:p>
            <a:r>
              <a:rPr lang="en-US" sz="2400" dirty="0"/>
              <a:t>Detect various toxicity types (toxic, obscene, threat, etc.)</a:t>
            </a:r>
          </a:p>
          <a:p>
            <a:r>
              <a:rPr lang="en-US" sz="2400" dirty="0"/>
              <a:t>Provide a simple, interactive interface using </a:t>
            </a:r>
            <a:r>
              <a:rPr lang="en-US" sz="2400" dirty="0" err="1"/>
              <a:t>Gradio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4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6FB2-F559-92EB-6A7A-B1F65BB6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Tools &amp; Technologies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2D3B73-58CD-0D01-A04C-4FEDEE9BD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5" y="3316147"/>
            <a:ext cx="705898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Programming: Python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Libraries: TensorFlow, Pandas, NumPy, Matplotlib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Interface: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Gradio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Platform: Google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Colab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5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D14F-D6EA-BA8E-FA00-A930210B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D88DB5-E8D4-FE0B-BBBA-94244EC4A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439257"/>
            <a:ext cx="773468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Source: Kaggle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Features: Raw text comments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Labels: Toxic, Severe Toxic, Obscene, Threat, Insult, Identity Hate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Preprocessing: Text vectorization and batching using TensorFlow</a:t>
            </a:r>
          </a:p>
        </p:txBody>
      </p:sp>
    </p:spTree>
    <p:extLst>
      <p:ext uri="{BB962C8B-B14F-4D97-AF65-F5344CB8AC3E}">
        <p14:creationId xmlns:p14="http://schemas.microsoft.com/office/powerpoint/2010/main" val="59587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7DB7-08AF-7744-682B-58769F0F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D68723-E423-424D-C26C-E8EB7D4B2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5" y="3439257"/>
            <a:ext cx="682590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Embedding Layer: Converts words to vectors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Bidirectional LSTM: Captures context from both directions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Dense Layers: Extract meaningful patterns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Output Layer: 6 sigmoid units for multi-label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865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FFAE6-AD48-08AA-EBDA-3481D72EA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5DDE-711D-9C18-6854-AD66F000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 &amp; Evaluation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294650-BCCC-FFEB-D0AC-94C50579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0FAE10-DD91-79FB-0E93-F4C84A0FD0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223812"/>
            <a:ext cx="467628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 used: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performed on a held-out test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Threshold: 0.2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0922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BFD7-E629-2E15-5236-1B3838C7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Gradio</a:t>
            </a:r>
            <a:r>
              <a:rPr lang="en-US" sz="4400" dirty="0"/>
              <a:t> Interface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B49D-DAC2-2BFB-C581-27F01EB5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Live comment scoring interface</a:t>
            </a:r>
          </a:p>
          <a:p>
            <a:r>
              <a:rPr lang="en-US" sz="2000" dirty="0"/>
              <a:t>Input any comment to get predicted toxicity labels</a:t>
            </a:r>
          </a:p>
          <a:p>
            <a:r>
              <a:rPr lang="en-US" sz="2000" dirty="0"/>
              <a:t>Easy for moderators and non-technical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80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226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Toxic Comment Classification Using Deep Learning</vt:lpstr>
      <vt:lpstr>Introduction</vt:lpstr>
      <vt:lpstr>Objective</vt:lpstr>
      <vt:lpstr>Tools &amp; Technologies</vt:lpstr>
      <vt:lpstr>Dataset</vt:lpstr>
      <vt:lpstr>Model Architecture</vt:lpstr>
      <vt:lpstr>PowerPoint Presentation</vt:lpstr>
      <vt:lpstr>Results &amp; Evaluation</vt:lpstr>
      <vt:lpstr>Gradio Interface Demo</vt:lpstr>
      <vt:lpstr>PowerPoint Presentation</vt:lpstr>
      <vt:lpstr>PowerPoint Presentation</vt:lpstr>
      <vt:lpstr>Expected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Abu Shahadat Noyon</dc:creator>
  <cp:lastModifiedBy>Abu Shahadat Noyon</cp:lastModifiedBy>
  <cp:revision>1</cp:revision>
  <dcterms:created xsi:type="dcterms:W3CDTF">2025-07-09T16:04:45Z</dcterms:created>
  <dcterms:modified xsi:type="dcterms:W3CDTF">2025-07-09T17:56:41Z</dcterms:modified>
</cp:coreProperties>
</file>