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1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3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0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24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3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59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16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9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6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4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9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0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8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4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3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09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" TargetMode="External"/><Relationship Id="rId7" Type="http://schemas.openxmlformats.org/officeDocument/2006/relationships/hyperlink" Target="https://blog.myntra.com/spotlight-on-style-myntras-trend-index-report-maps-indias-latest-fashion-trends/" TargetMode="External"/><Relationship Id="rId2" Type="http://schemas.openxmlformats.org/officeDocument/2006/relationships/hyperlink" Target="https://startuptalky.com/myntra-business-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pbenny.com/post/gen-z-fashion-trends-shop-outfits-accessories-style-celebrity" TargetMode="External"/><Relationship Id="rId5" Type="http://schemas.openxmlformats.org/officeDocument/2006/relationships/hyperlink" Target="https://buildd.co/marketing" TargetMode="External"/><Relationship Id="rId4" Type="http://schemas.openxmlformats.org/officeDocument/2006/relationships/hyperlink" Target="https://www.owler.com/compan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641" y="0"/>
            <a:ext cx="7766936" cy="1646302"/>
          </a:xfrm>
        </p:spPr>
        <p:txBody>
          <a:bodyPr/>
          <a:lstStyle/>
          <a:p>
            <a:r>
              <a:rPr lang="en-US" sz="4000" dirty="0" smtClean="0"/>
              <a:t>Myntar analysis documentation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BADM-WD-E-B7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ABUTHAHEER BASHA.A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591" y="0"/>
            <a:ext cx="8596668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 visits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mynta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vs competitors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68" y="838200"/>
            <a:ext cx="4724091" cy="547052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" y="838200"/>
            <a:ext cx="6019800" cy="547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51" y="0"/>
            <a:ext cx="8596668" cy="579549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1" y="1064832"/>
            <a:ext cx="8596668" cy="5194300"/>
          </a:xfrm>
        </p:spPr>
        <p:txBody>
          <a:bodyPr>
            <a:no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Brand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Product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lvl="0" fontAlgn="base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Brands and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Technology &amp; User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Supply Chain and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 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Sales and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lvl="0"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In-house Brands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of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2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14400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Strategies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also has its own private brand labels, such as Mast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Harbour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HRX, and Roadster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houses 25+ iconic international brands under its '#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JustArrived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campaign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Myntra's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marketing campaigns extend beyond a one-size-fits-all approach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with a wide spectrum of influencers, including A-list celebrities, up-and-coming content creators, and fashion bloggers, to create captivating content and advertise its products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sponsorship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Chennai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Superkings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squad in the Indian Premier League, the company is continuously seeking new ways to engage with its audience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pique the attention of its target audience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enlisted the help of several celebrities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77" y="42112"/>
            <a:ext cx="10514611" cy="621661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S.W.O.T</a:t>
            </a:r>
            <a:endParaRPr lang="en-IN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5" y="476517"/>
            <a:ext cx="9221273" cy="5718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Strength: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Diverse inventory with 50000+ brands.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supply chain network reaches 90,000+ locations.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tech and user interface.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Indian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operating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Intense competitors.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Expansions into international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Bridal market in India is ripe for exploration.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parent company network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expanding consumer base against amazon.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Shifts in consumers preferences.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639002" cy="8763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5996"/>
            <a:ext cx="8596668" cy="576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data and analytics to comprehend customer preferences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initiatives.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campaigns and offers that are particularly targeted to their audience using the latest technologies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marketing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with and engage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customers.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foster loyalty and keep customers, make investments in customer happiness and service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forth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importance on customer satisfaction and provides a variety of services, including simple returns and exchanges, quick shipping, and dependable customer support, to ensure </a:t>
            </a:r>
            <a:r>
              <a:rPr lang="en-US" dirty="0"/>
              <a:t>a positive shopping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9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6504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startuptalky.com/myntra-business-model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www.quora.com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www.owler.com/company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buildd.co/marketing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www.appbenny.com/post/gen-z-fashion-trends-shop-outfits-accessories-style-celebrity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>
                <a:hlinkClick r:id="rId7"/>
              </a:rPr>
              <a:t>https://blog.myntra.com/spotlight-on-style-myntras-trend-index-report-maps-indias-latest-fashion-trends</a:t>
            </a:r>
            <a:r>
              <a:rPr lang="en-IN" dirty="0" smtClean="0">
                <a:hlinkClick r:id="rId7"/>
              </a:rPr>
              <a:t>/</a:t>
            </a:r>
            <a:endParaRPr lang="en-IN" dirty="0" smtClean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0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96" y="276037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5682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4066"/>
            <a:ext cx="8596668" cy="59273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 fashion e-commerce company, Established by 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Mukesh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Bansal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Ashutosh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Lawania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Vineet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Saxena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headquartered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Bengaluru Karnataka,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India. The company was founded in 2007-2008 to sell personalized gift 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T-shirts, mugs, mouse pads, and others.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aims at providing a hassle free and enjoyable shopping experience to shoppers across the country with the widest range of brands and products on its portal.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8941"/>
            <a:ext cx="8596668" cy="824248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3646"/>
            <a:ext cx="8596668" cy="618185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2007-2008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operated on the B2B (business-to-business) model during its initial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sell personalized gift items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shifted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strategy to becoming a B2C (business to customer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its catalogue to fashion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life style products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2011-2012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began selling fashion and lifestyle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products, offered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from 350 Indian and International brands.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acquired by 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Portfolio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about 1,50,000 products of over 1,000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50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40" y="3105911"/>
            <a:ext cx="9337183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 of marketing strategies to reach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an effort to offer the most up-to-date styles to customers of all ages and tastes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boost sales and brand recognition, leverage partnerships and collaborations.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partners with several fashion and lifestyle brands to provide its customers with a broad selection of products. These partnerships assist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expanding its product offerings, strengthening its brand, and increasing sales.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Fashion eCommerce Market in Ind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40" y="0"/>
            <a:ext cx="9426121" cy="3208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5682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Feedback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7127"/>
            <a:ext cx="8596668" cy="59242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reviews that are been posted in social medias and other website the most common issues that the consumers address.</a:t>
            </a:r>
            <a:endParaRPr lang="en-I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Discount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Quality Issues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Inconsistent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Returns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Refunds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Issues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5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1611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 descr="https://qph.cf2.quoracdn.net/main-qimg-57e814f81471ea3934c1b36dda75b42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6150" y="2374337"/>
            <a:ext cx="4139738" cy="345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qph.cf2.quoracdn.net/main-qimg-f90c216afd937f80d5db4ad6bd065300-l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81" y="0"/>
            <a:ext cx="4001575" cy="297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qph.cf2.quoracdn.net/main-qimg-ec3037330ee23f92aef3ffea2593779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9" y="0"/>
            <a:ext cx="3768725" cy="66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641882" y="1268860"/>
            <a:ext cx="318662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en-IN" i="1" dirty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I understood your explanation regarding VAT.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IN" i="1" dirty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If you are so concerned about customer satisfaction, and having known that more than 19% discount would make the consumer pay more, why would you try to give 20% (foryou20 coupon) instead of 19%(for which even consumer is </a:t>
            </a:r>
            <a:r>
              <a:rPr lang="en-IN" b="1" i="1" dirty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NOT</a:t>
            </a:r>
            <a:r>
              <a:rPr lang="en-IN" i="1" dirty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 required to pay more) 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IN" i="1" dirty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By this incident, I don't trust </a:t>
            </a:r>
            <a:r>
              <a:rPr lang="en-IN" i="1" dirty="0" err="1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Myntra</a:t>
            </a:r>
            <a:r>
              <a:rPr lang="en-IN" i="1" dirty="0">
                <a:solidFill>
                  <a:srgbClr val="2828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from now.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95086"/>
          </a:xfrm>
        </p:spPr>
        <p:txBody>
          <a:bodyPr>
            <a:no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Metrics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8457"/>
            <a:ext cx="8596668" cy="6139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Variety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Refunds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Dissatisfaction: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Availability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9015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026" name="Picture 2" descr="Repo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" y="0"/>
            <a:ext cx="9427335" cy="373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ntra-Trend-Index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" y="3734873"/>
            <a:ext cx="9427335" cy="312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7607" y="3654701"/>
            <a:ext cx="9274002" cy="32519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regularly keep up with emerging fashion trends to stay ahead in the fast paced fashion industry, its main demographic cohort Gen Z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nearly doubled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customer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base, growing from over 8 million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impressive 16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emerges with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choices, gender-fluid styles, and a revival of Y2K aesthetics. They embrace oversized loungewear, statement accessories,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techwear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minimalist looks,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athleisure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DIY projects,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street wear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influences.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Myntra-Trend-Index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7" y="22859"/>
            <a:ext cx="9274002" cy="36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641</TotalTime>
  <Words>599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Segoe UI</vt:lpstr>
      <vt:lpstr>Times New Roman</vt:lpstr>
      <vt:lpstr>Trebuchet MS</vt:lpstr>
      <vt:lpstr>Wingdings</vt:lpstr>
      <vt:lpstr>Wingdings 3</vt:lpstr>
      <vt:lpstr>Facet</vt:lpstr>
      <vt:lpstr>Myntar analysis documentation</vt:lpstr>
      <vt:lpstr>About Myntra</vt:lpstr>
      <vt:lpstr>Business model </vt:lpstr>
      <vt:lpstr>PowerPoint Presentation</vt:lpstr>
      <vt:lpstr>Consumers Feedback</vt:lpstr>
      <vt:lpstr>PowerPoint Presentation</vt:lpstr>
      <vt:lpstr>Satisfaction Metrics </vt:lpstr>
      <vt:lpstr>PowerPoint Presentation</vt:lpstr>
      <vt:lpstr>PowerPoint Presentation</vt:lpstr>
      <vt:lpstr>Monthly visits of mynta vs competitors</vt:lpstr>
      <vt:lpstr>Competitive advantages </vt:lpstr>
      <vt:lpstr>Myntra Strategies </vt:lpstr>
      <vt:lpstr>S.W.O.T</vt:lpstr>
      <vt:lpstr>Recommendations</vt:lpstr>
      <vt:lpstr>Sources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Myntar analysis documentation</dc:title>
  <dc:creator>Microsoft account</dc:creator>
  <cp:lastModifiedBy>Microsoft account</cp:lastModifiedBy>
  <cp:revision>49</cp:revision>
  <dcterms:created xsi:type="dcterms:W3CDTF">2024-10-16T07:28:50Z</dcterms:created>
  <dcterms:modified xsi:type="dcterms:W3CDTF">2024-10-19T18:27:54Z</dcterms:modified>
</cp:coreProperties>
</file>