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50" y="381635"/>
            <a:ext cx="10985500" cy="1855470"/>
          </a:xfrm>
        </p:spPr>
        <p:txBody>
          <a:bodyPr>
            <a:normAutofit/>
          </a:bodyPr>
          <a:p>
            <a:r>
              <a:rPr lang="en-US" altLang="en-US" sz="4445" b="1">
                <a:latin typeface="Arial" panose="020B0604020202020204" pitchFamily="34" charset="0"/>
                <a:cs typeface="Arial" panose="020B0604020202020204" pitchFamily="34" charset="0"/>
              </a:rPr>
              <a:t>SALES &amp; PROFIT                  DASHBOARD – SUPERSTONE</a:t>
            </a:r>
            <a:endParaRPr lang="en-US" altLang="en-US" sz="444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467850" cy="2141220"/>
          </a:xfrm>
        </p:spPr>
        <p:txBody>
          <a:bodyPr>
            <a:noAutofit/>
          </a:bodyPr>
          <a:p>
            <a:pPr algn="r"/>
            <a:r>
              <a:rPr lang="en-US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Prepared By</a:t>
            </a:r>
            <a:endParaRPr lang="en-US" altLang="en-US" sz="15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Name: A. Abutharik</a:t>
            </a:r>
            <a:endParaRPr lang="en-US" altLang="en-US" sz="15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Internship: Data Analyst </a:t>
            </a:r>
            <a:endParaRPr lang="en-US" altLang="en-US" sz="15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Task: Task 4 – Dashboard Design</a:t>
            </a:r>
            <a:endParaRPr lang="en-US" altLang="en-US" sz="15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Tool Used: Power BI</a:t>
            </a:r>
            <a:endParaRPr lang="en-US" altLang="en-US" sz="15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Date: June 5, 2025</a:t>
            </a:r>
            <a:endParaRPr lang="en-US" altLang="en-US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Sales &amp; Profit Dashboard – Superstore</a:t>
            </a:r>
            <a:endParaRPr lang="en-US"/>
          </a:p>
        </p:txBody>
      </p:sp>
      <p:pic>
        <p:nvPicPr>
          <p:cNvPr id="4" name="Content Placeholder 3" descr="Screenshot 2025-06-05 1325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1419860"/>
            <a:ext cx="10027920" cy="5336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Short summary: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KPIs used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Charts included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Filters/slicers used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Insights (e.g., "Furniture is profitable", "Sales grew in 2023")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Presentation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Sans Serif Collection</vt:lpstr>
      <vt:lpstr>Arial Black</vt:lpstr>
      <vt:lpstr>Bahnschrift Condensed</vt:lpstr>
      <vt:lpstr>Candara Light</vt:lpstr>
      <vt:lpstr>Cambria Math</vt:lpstr>
      <vt:lpstr>Cascadia Code SemiLight</vt:lpstr>
      <vt:lpstr>Comic Sans MS</vt:lpstr>
      <vt:lpstr>Ebrima</vt:lpstr>
      <vt:lpstr>Impact</vt:lpstr>
      <vt:lpstr>Ink Free</vt:lpstr>
      <vt:lpstr>Leelawadee UI Semilight</vt:lpstr>
      <vt:lpstr>Microsoft Himalaya</vt:lpstr>
      <vt:lpstr>Gadugi</vt:lpstr>
      <vt:lpstr>Bahnschrift SemiCondensed</vt:lpstr>
      <vt:lpstr>Bahnschrift Light SemiCondensed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PROFIT                  DASHBOARD – SUPERSTONE</dc:title>
  <dc:creator>user1</dc:creator>
  <cp:lastModifiedBy>Pharmacy</cp:lastModifiedBy>
  <cp:revision>1</cp:revision>
  <dcterms:created xsi:type="dcterms:W3CDTF">2025-06-05T08:03:26Z</dcterms:created>
  <dcterms:modified xsi:type="dcterms:W3CDTF">2025-06-05T08:03:26Z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86C6FF77B19A43388FD084FAAED6B40B_11</vt:lpwstr>
  </property>
  <property fmtid="{D5CDD505-2E9C-101B-9397-08002B2CF9AE}" pid="3" name="KSOProductBuildVer">
    <vt:lpwstr>1033-12.2.0.21179</vt:lpwstr>
  </property>
</Properties>
</file>