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257" r:id="rId3"/>
    <p:sldId id="258" r:id="rId4"/>
    <p:sldId id="259" r:id="rId5"/>
    <p:sldId id="318" r:id="rId6"/>
    <p:sldId id="319" r:id="rId7"/>
    <p:sldId id="320" r:id="rId8"/>
    <p:sldId id="321" r:id="rId9"/>
    <p:sldId id="322" r:id="rId10"/>
    <p:sldId id="323" r:id="rId11"/>
    <p:sldId id="264" r:id="rId12"/>
    <p:sldId id="3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sy Made Yulian" initials="YMY" lastIdx="1" clrIdx="0">
    <p:extLst>
      <p:ext uri="{19B8F6BF-5375-455C-9EA6-DF929625EA0E}">
        <p15:presenceInfo xmlns:p15="http://schemas.microsoft.com/office/powerpoint/2012/main" userId="238af46a17e978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CA3"/>
    <a:srgbClr val="5A1F9D"/>
    <a:srgbClr val="03045E"/>
    <a:srgbClr val="FB982C"/>
    <a:srgbClr val="FFFFFF"/>
    <a:srgbClr val="531E92"/>
    <a:srgbClr val="0B1315"/>
    <a:srgbClr val="FCAD56"/>
    <a:srgbClr val="6F38C7"/>
    <a:srgbClr val="FF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49" autoAdjust="0"/>
    <p:restoredTop sz="97600"/>
  </p:normalViewPr>
  <p:slideViewPr>
    <p:cSldViewPr snapToGrid="0">
      <p:cViewPr varScale="1">
        <p:scale>
          <a:sx n="90" d="100"/>
          <a:sy n="90" d="100"/>
        </p:scale>
        <p:origin x="53" y="2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2EC9F-2F03-41A2-89CA-3DA9E83F9724}"/>
              </a:ext>
            </a:extLst>
          </p:cNvPr>
          <p:cNvSpPr>
            <a:spLocks noGrp="1"/>
          </p:cNvSpPr>
          <p:nvPr>
            <p:ph type="dt" sz="half" idx="10"/>
          </p:nvPr>
        </p:nvSpPr>
        <p:spPr/>
        <p:txBody>
          <a:bodyPr/>
          <a:lstStyle/>
          <a:p>
            <a:fld id="{6E545D05-EDCD-41E5-A23C-8E856845C452}" type="datetimeFigureOut">
              <a:rPr lang="en-US" smtClean="0"/>
              <a:t>3/30/2024</a:t>
            </a:fld>
            <a:endParaRPr lang="en-US"/>
          </a:p>
        </p:txBody>
      </p:sp>
      <p:sp>
        <p:nvSpPr>
          <p:cNvPr id="3" name="Footer Placeholder 2">
            <a:extLst>
              <a:ext uri="{FF2B5EF4-FFF2-40B4-BE49-F238E27FC236}">
                <a16:creationId xmlns:a16="http://schemas.microsoft.com/office/drawing/2014/main" id="{06C03236-41B2-4920-BE31-6E2954EC02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F4DD80-CABB-4832-8932-A04D3167E8BC}"/>
              </a:ext>
            </a:extLst>
          </p:cNvPr>
          <p:cNvSpPr>
            <a:spLocks noGrp="1"/>
          </p:cNvSpPr>
          <p:nvPr>
            <p:ph type="sldNum" sz="quarter" idx="12"/>
          </p:nvPr>
        </p:nvSpPr>
        <p:spPr/>
        <p:txBody>
          <a:bodyPr/>
          <a:lstStyle/>
          <a:p>
            <a:fld id="{3078E5A2-66C6-4BE4-AE08-F565E542D3D9}" type="slidenum">
              <a:rPr lang="en-US" smtClean="0"/>
              <a:t>‹#›</a:t>
            </a:fld>
            <a:endParaRPr lang="en-US"/>
          </a:p>
        </p:txBody>
      </p:sp>
    </p:spTree>
    <p:extLst>
      <p:ext uri="{BB962C8B-B14F-4D97-AF65-F5344CB8AC3E}">
        <p14:creationId xmlns:p14="http://schemas.microsoft.com/office/powerpoint/2010/main" val="184382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CC5F574C-3081-4146-AB05-5662F537C2DC}"/>
              </a:ext>
            </a:extLst>
          </p:cNvPr>
          <p:cNvSpPr>
            <a:spLocks noGrp="1"/>
          </p:cNvSpPr>
          <p:nvPr>
            <p:ph type="pic" sz="quarter" idx="11"/>
          </p:nvPr>
        </p:nvSpPr>
        <p:spPr>
          <a:xfrm>
            <a:off x="957944" y="1254034"/>
            <a:ext cx="4615542" cy="5603966"/>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74264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rgbClr val="03045E"/>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86AA379-AB7A-45FE-9805-13DE7BDA70F8}"/>
              </a:ext>
            </a:extLst>
          </p:cNvPr>
          <p:cNvGrpSpPr/>
          <p:nvPr userDrawn="1"/>
        </p:nvGrpSpPr>
        <p:grpSpPr>
          <a:xfrm flipH="1">
            <a:off x="6362553" y="2182135"/>
            <a:ext cx="4972198" cy="3194050"/>
            <a:chOff x="1060089" y="2182135"/>
            <a:chExt cx="8805285" cy="3194050"/>
          </a:xfrm>
          <a:solidFill>
            <a:srgbClr val="3A0CA3"/>
          </a:solidFill>
        </p:grpSpPr>
        <p:sp>
          <p:nvSpPr>
            <p:cNvPr id="18" name="Graphic 18">
              <a:extLst>
                <a:ext uri="{FF2B5EF4-FFF2-40B4-BE49-F238E27FC236}">
                  <a16:creationId xmlns:a16="http://schemas.microsoft.com/office/drawing/2014/main" id="{B4F4FCEB-C870-4F5C-A473-E3F3978F514C}"/>
                </a:ext>
              </a:extLst>
            </p:cNvPr>
            <p:cNvSpPr/>
            <p:nvPr/>
          </p:nvSpPr>
          <p:spPr>
            <a:xfrm flipH="1">
              <a:off x="1239568" y="2353585"/>
              <a:ext cx="8625806" cy="3022600"/>
            </a:xfrm>
            <a:custGeom>
              <a:avLst/>
              <a:gdLst>
                <a:gd name="connsiteX0" fmla="*/ 4767263 w 4919662"/>
                <a:gd name="connsiteY0" fmla="*/ 190500 h 1905000"/>
                <a:gd name="connsiteX1" fmla="*/ 2938463 w 4919662"/>
                <a:gd name="connsiteY1" fmla="*/ 190500 h 1905000"/>
                <a:gd name="connsiteX2" fmla="*/ 2760345 w 4919662"/>
                <a:gd name="connsiteY2" fmla="*/ 0 h 1905000"/>
                <a:gd name="connsiteX3" fmla="*/ 190500 w 4919662"/>
                <a:gd name="connsiteY3" fmla="*/ 0 h 1905000"/>
                <a:gd name="connsiteX4" fmla="*/ 0 w 4919662"/>
                <a:gd name="connsiteY4" fmla="*/ 190500 h 1905000"/>
                <a:gd name="connsiteX5" fmla="*/ 0 w 4919662"/>
                <a:gd name="connsiteY5" fmla="*/ 952500 h 1905000"/>
                <a:gd name="connsiteX6" fmla="*/ 0 w 4919662"/>
                <a:gd name="connsiteY6" fmla="*/ 1714500 h 1905000"/>
                <a:gd name="connsiteX7" fmla="*/ 190500 w 4919662"/>
                <a:gd name="connsiteY7" fmla="*/ 1905000 h 1905000"/>
                <a:gd name="connsiteX8" fmla="*/ 2760345 w 4919662"/>
                <a:gd name="connsiteY8" fmla="*/ 1905000 h 1905000"/>
                <a:gd name="connsiteX9" fmla="*/ 2938463 w 4919662"/>
                <a:gd name="connsiteY9" fmla="*/ 1714500 h 1905000"/>
                <a:gd name="connsiteX10" fmla="*/ 4767263 w 4919662"/>
                <a:gd name="connsiteY10" fmla="*/ 1714500 h 1905000"/>
                <a:gd name="connsiteX11" fmla="*/ 4919663 w 4919662"/>
                <a:gd name="connsiteY11" fmla="*/ 1587818 h 1905000"/>
                <a:gd name="connsiteX12" fmla="*/ 4919663 w 4919662"/>
                <a:gd name="connsiteY12" fmla="*/ 952500 h 1905000"/>
                <a:gd name="connsiteX13" fmla="*/ 4919663 w 4919662"/>
                <a:gd name="connsiteY13" fmla="*/ 317183 h 1905000"/>
                <a:gd name="connsiteX14" fmla="*/ 4767263 w 4919662"/>
                <a:gd name="connsiteY14" fmla="*/ 1905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9662" h="1905000">
                  <a:moveTo>
                    <a:pt x="4767263" y="190500"/>
                  </a:moveTo>
                  <a:lnTo>
                    <a:pt x="2938463" y="190500"/>
                  </a:lnTo>
                  <a:lnTo>
                    <a:pt x="2760345" y="0"/>
                  </a:lnTo>
                  <a:lnTo>
                    <a:pt x="190500" y="0"/>
                  </a:lnTo>
                  <a:cubicBezTo>
                    <a:pt x="126683" y="63818"/>
                    <a:pt x="63818" y="126683"/>
                    <a:pt x="0" y="190500"/>
                  </a:cubicBezTo>
                  <a:lnTo>
                    <a:pt x="0" y="952500"/>
                  </a:lnTo>
                  <a:lnTo>
                    <a:pt x="0" y="1714500"/>
                  </a:lnTo>
                  <a:cubicBezTo>
                    <a:pt x="63818" y="1778318"/>
                    <a:pt x="126683" y="1841183"/>
                    <a:pt x="190500" y="1905000"/>
                  </a:cubicBezTo>
                  <a:lnTo>
                    <a:pt x="2760345" y="1905000"/>
                  </a:lnTo>
                  <a:lnTo>
                    <a:pt x="2938463" y="1714500"/>
                  </a:lnTo>
                  <a:lnTo>
                    <a:pt x="4767263" y="1714500"/>
                  </a:lnTo>
                  <a:lnTo>
                    <a:pt x="4919663" y="1587818"/>
                  </a:lnTo>
                  <a:lnTo>
                    <a:pt x="4919663" y="952500"/>
                  </a:lnTo>
                  <a:lnTo>
                    <a:pt x="4919663" y="317183"/>
                  </a:lnTo>
                  <a:lnTo>
                    <a:pt x="4767263" y="190500"/>
                  </a:lnTo>
                  <a:close/>
                </a:path>
              </a:pathLst>
            </a:custGeom>
            <a:grpFill/>
            <a:ln w="9525" cap="flat">
              <a:noFill/>
              <a:prstDash val="solid"/>
              <a:miter/>
            </a:ln>
          </p:spPr>
          <p:txBody>
            <a:bodyPr rtlCol="0" anchor="ctr"/>
            <a:lstStyle/>
            <a:p>
              <a:endParaRPr lang="en-US"/>
            </a:p>
          </p:txBody>
        </p:sp>
        <p:sp>
          <p:nvSpPr>
            <p:cNvPr id="19" name="Graphic 18">
              <a:extLst>
                <a:ext uri="{FF2B5EF4-FFF2-40B4-BE49-F238E27FC236}">
                  <a16:creationId xmlns:a16="http://schemas.microsoft.com/office/drawing/2014/main" id="{36CEAF11-10CD-4BF3-A01B-302886783DB0}"/>
                </a:ext>
              </a:extLst>
            </p:cNvPr>
            <p:cNvSpPr/>
            <p:nvPr/>
          </p:nvSpPr>
          <p:spPr>
            <a:xfrm>
              <a:off x="1060089" y="2182135"/>
              <a:ext cx="8625806" cy="3022600"/>
            </a:xfrm>
            <a:custGeom>
              <a:avLst/>
              <a:gdLst>
                <a:gd name="connsiteX0" fmla="*/ 4767263 w 4919662"/>
                <a:gd name="connsiteY0" fmla="*/ 190500 h 1905000"/>
                <a:gd name="connsiteX1" fmla="*/ 2938463 w 4919662"/>
                <a:gd name="connsiteY1" fmla="*/ 190500 h 1905000"/>
                <a:gd name="connsiteX2" fmla="*/ 2760345 w 4919662"/>
                <a:gd name="connsiteY2" fmla="*/ 0 h 1905000"/>
                <a:gd name="connsiteX3" fmla="*/ 190500 w 4919662"/>
                <a:gd name="connsiteY3" fmla="*/ 0 h 1905000"/>
                <a:gd name="connsiteX4" fmla="*/ 0 w 4919662"/>
                <a:gd name="connsiteY4" fmla="*/ 190500 h 1905000"/>
                <a:gd name="connsiteX5" fmla="*/ 0 w 4919662"/>
                <a:gd name="connsiteY5" fmla="*/ 952500 h 1905000"/>
                <a:gd name="connsiteX6" fmla="*/ 0 w 4919662"/>
                <a:gd name="connsiteY6" fmla="*/ 1714500 h 1905000"/>
                <a:gd name="connsiteX7" fmla="*/ 190500 w 4919662"/>
                <a:gd name="connsiteY7" fmla="*/ 1905000 h 1905000"/>
                <a:gd name="connsiteX8" fmla="*/ 2760345 w 4919662"/>
                <a:gd name="connsiteY8" fmla="*/ 1905000 h 1905000"/>
                <a:gd name="connsiteX9" fmla="*/ 2938463 w 4919662"/>
                <a:gd name="connsiteY9" fmla="*/ 1714500 h 1905000"/>
                <a:gd name="connsiteX10" fmla="*/ 4767263 w 4919662"/>
                <a:gd name="connsiteY10" fmla="*/ 1714500 h 1905000"/>
                <a:gd name="connsiteX11" fmla="*/ 4919663 w 4919662"/>
                <a:gd name="connsiteY11" fmla="*/ 1587818 h 1905000"/>
                <a:gd name="connsiteX12" fmla="*/ 4919663 w 4919662"/>
                <a:gd name="connsiteY12" fmla="*/ 952500 h 1905000"/>
                <a:gd name="connsiteX13" fmla="*/ 4919663 w 4919662"/>
                <a:gd name="connsiteY13" fmla="*/ 317183 h 1905000"/>
                <a:gd name="connsiteX14" fmla="*/ 4767263 w 4919662"/>
                <a:gd name="connsiteY14" fmla="*/ 1905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9662" h="1905000">
                  <a:moveTo>
                    <a:pt x="4767263" y="190500"/>
                  </a:moveTo>
                  <a:lnTo>
                    <a:pt x="2938463" y="190500"/>
                  </a:lnTo>
                  <a:lnTo>
                    <a:pt x="2760345" y="0"/>
                  </a:lnTo>
                  <a:lnTo>
                    <a:pt x="190500" y="0"/>
                  </a:lnTo>
                  <a:cubicBezTo>
                    <a:pt x="126683" y="63818"/>
                    <a:pt x="63818" y="126683"/>
                    <a:pt x="0" y="190500"/>
                  </a:cubicBezTo>
                  <a:lnTo>
                    <a:pt x="0" y="952500"/>
                  </a:lnTo>
                  <a:lnTo>
                    <a:pt x="0" y="1714500"/>
                  </a:lnTo>
                  <a:cubicBezTo>
                    <a:pt x="63818" y="1778318"/>
                    <a:pt x="126683" y="1841183"/>
                    <a:pt x="190500" y="1905000"/>
                  </a:cubicBezTo>
                  <a:lnTo>
                    <a:pt x="2760345" y="1905000"/>
                  </a:lnTo>
                  <a:lnTo>
                    <a:pt x="2938463" y="1714500"/>
                  </a:lnTo>
                  <a:lnTo>
                    <a:pt x="4767263" y="1714500"/>
                  </a:lnTo>
                  <a:lnTo>
                    <a:pt x="4919663" y="1587818"/>
                  </a:lnTo>
                  <a:lnTo>
                    <a:pt x="4919663" y="952500"/>
                  </a:lnTo>
                  <a:lnTo>
                    <a:pt x="4919663" y="317183"/>
                  </a:lnTo>
                  <a:lnTo>
                    <a:pt x="4767263" y="190500"/>
                  </a:lnTo>
                  <a:close/>
                </a:path>
              </a:pathLst>
            </a:custGeom>
            <a:grpFill/>
            <a:ln w="9525" cap="flat">
              <a:noFill/>
              <a:prstDash val="solid"/>
              <a:miter/>
            </a:ln>
          </p:spPr>
          <p:txBody>
            <a:bodyPr rtlCol="0" anchor="ctr"/>
            <a:lstStyle/>
            <a:p>
              <a:endParaRPr lang="en-US"/>
            </a:p>
          </p:txBody>
        </p:sp>
      </p:grpSp>
      <p:sp>
        <p:nvSpPr>
          <p:cNvPr id="21" name="Picture Placeholder 5">
            <a:extLst>
              <a:ext uri="{FF2B5EF4-FFF2-40B4-BE49-F238E27FC236}">
                <a16:creationId xmlns:a16="http://schemas.microsoft.com/office/drawing/2014/main" id="{38983A9A-AD19-8242-9E48-01618FBECE4F}"/>
              </a:ext>
            </a:extLst>
          </p:cNvPr>
          <p:cNvSpPr>
            <a:spLocks noGrp="1"/>
          </p:cNvSpPr>
          <p:nvPr>
            <p:ph type="pic" sz="quarter" idx="10"/>
          </p:nvPr>
        </p:nvSpPr>
        <p:spPr>
          <a:xfrm>
            <a:off x="1068433" y="435429"/>
            <a:ext cx="4972199" cy="6422571"/>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78268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E2A9D43-160F-4634-BC1C-96182FF5F483}"/>
              </a:ext>
            </a:extLst>
          </p:cNvPr>
          <p:cNvSpPr>
            <a:spLocks noGrp="1"/>
          </p:cNvSpPr>
          <p:nvPr>
            <p:ph type="pic" sz="quarter" idx="10"/>
          </p:nvPr>
        </p:nvSpPr>
        <p:spPr>
          <a:xfrm>
            <a:off x="1" y="0"/>
            <a:ext cx="5022203" cy="6858000"/>
          </a:xfrm>
          <a:custGeom>
            <a:avLst/>
            <a:gdLst>
              <a:gd name="connsiteX0" fmla="*/ 1839705 w 5022203"/>
              <a:gd name="connsiteY0" fmla="*/ 3066276 h 6858000"/>
              <a:gd name="connsiteX1" fmla="*/ 5005913 w 5022203"/>
              <a:gd name="connsiteY1" fmla="*/ 6178175 h 6858000"/>
              <a:gd name="connsiteX2" fmla="*/ 3613800 w 5022203"/>
              <a:gd name="connsiteY2" fmla="*/ 6858000 h 6858000"/>
              <a:gd name="connsiteX3" fmla="*/ 0 w 5022203"/>
              <a:gd name="connsiteY3" fmla="*/ 6858000 h 6858000"/>
              <a:gd name="connsiteX4" fmla="*/ 0 w 5022203"/>
              <a:gd name="connsiteY4" fmla="*/ 3835566 h 6858000"/>
              <a:gd name="connsiteX5" fmla="*/ 1922973 w 5022203"/>
              <a:gd name="connsiteY5" fmla="*/ 0 h 6858000"/>
              <a:gd name="connsiteX6" fmla="*/ 3330434 w 5022203"/>
              <a:gd name="connsiteY6" fmla="*/ 0 h 6858000"/>
              <a:gd name="connsiteX7" fmla="*/ 5022203 w 5022203"/>
              <a:gd name="connsiteY7" fmla="*/ 1730284 h 6858000"/>
              <a:gd name="connsiteX8" fmla="*/ 5016770 w 5022203"/>
              <a:gd name="connsiteY8" fmla="*/ 5993531 h 6858000"/>
              <a:gd name="connsiteX9" fmla="*/ 1926599 w 5022203"/>
              <a:gd name="connsiteY9" fmla="*/ 2892494 h 6858000"/>
              <a:gd name="connsiteX10" fmla="*/ 0 w 5022203"/>
              <a:gd name="connsiteY10" fmla="*/ 0 h 6858000"/>
              <a:gd name="connsiteX11" fmla="*/ 1713061 w 5022203"/>
              <a:gd name="connsiteY11" fmla="*/ 0 h 6858000"/>
              <a:gd name="connsiteX12" fmla="*/ 1741949 w 5022203"/>
              <a:gd name="connsiteY12" fmla="*/ 2892494 h 6858000"/>
              <a:gd name="connsiteX13" fmla="*/ 0 w 5022203"/>
              <a:gd name="connsiteY13" fmla="*/ 36093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2203" h="6858000">
                <a:moveTo>
                  <a:pt x="1839705" y="3066276"/>
                </a:moveTo>
                <a:lnTo>
                  <a:pt x="5005913" y="6178175"/>
                </a:lnTo>
                <a:lnTo>
                  <a:pt x="3613800" y="6858000"/>
                </a:lnTo>
                <a:lnTo>
                  <a:pt x="0" y="6858000"/>
                </a:lnTo>
                <a:lnTo>
                  <a:pt x="0" y="3835566"/>
                </a:lnTo>
                <a:close/>
                <a:moveTo>
                  <a:pt x="1922973" y="0"/>
                </a:moveTo>
                <a:lnTo>
                  <a:pt x="3330434" y="0"/>
                </a:lnTo>
                <a:lnTo>
                  <a:pt x="5022203" y="1730284"/>
                </a:lnTo>
                <a:lnTo>
                  <a:pt x="5016770" y="5993531"/>
                </a:lnTo>
                <a:lnTo>
                  <a:pt x="1926599" y="2892494"/>
                </a:lnTo>
                <a:close/>
                <a:moveTo>
                  <a:pt x="0" y="0"/>
                </a:moveTo>
                <a:lnTo>
                  <a:pt x="1713061" y="0"/>
                </a:lnTo>
                <a:lnTo>
                  <a:pt x="1741949" y="2892494"/>
                </a:lnTo>
                <a:lnTo>
                  <a:pt x="0" y="3609364"/>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113963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8603E8F-E5FD-4429-B6E2-74F7BAA5896F}"/>
              </a:ext>
            </a:extLst>
          </p:cNvPr>
          <p:cNvSpPr>
            <a:spLocks noGrp="1"/>
          </p:cNvSpPr>
          <p:nvPr>
            <p:ph type="pic" sz="quarter" idx="10"/>
          </p:nvPr>
        </p:nvSpPr>
        <p:spPr>
          <a:xfrm>
            <a:off x="6096000" y="953529"/>
            <a:ext cx="6096001" cy="3022600"/>
          </a:xfrm>
          <a:custGeom>
            <a:avLst/>
            <a:gdLst>
              <a:gd name="connsiteX0" fmla="*/ 2675631 w 6096001"/>
              <a:gd name="connsiteY0" fmla="*/ 0 h 3022600"/>
              <a:gd name="connsiteX1" fmla="*/ 5859951 w 6096001"/>
              <a:gd name="connsiteY1" fmla="*/ 0 h 3022600"/>
              <a:gd name="connsiteX2" fmla="*/ 6096001 w 6096001"/>
              <a:gd name="connsiteY2" fmla="*/ 302260 h 3022600"/>
              <a:gd name="connsiteX3" fmla="*/ 6096001 w 6096001"/>
              <a:gd name="connsiteY3" fmla="*/ 1511300 h 3022600"/>
              <a:gd name="connsiteX4" fmla="*/ 6096001 w 6096001"/>
              <a:gd name="connsiteY4" fmla="*/ 2720340 h 3022600"/>
              <a:gd name="connsiteX5" fmla="*/ 5859951 w 6096001"/>
              <a:gd name="connsiteY5" fmla="*/ 3022600 h 3022600"/>
              <a:gd name="connsiteX6" fmla="*/ 2675631 w 6096001"/>
              <a:gd name="connsiteY6" fmla="*/ 3022600 h 3022600"/>
              <a:gd name="connsiteX7" fmla="*/ 2454923 w 6096001"/>
              <a:gd name="connsiteY7" fmla="*/ 2720340 h 3022600"/>
              <a:gd name="connsiteX8" fmla="*/ 188840 w 6096001"/>
              <a:gd name="connsiteY8" fmla="*/ 2720340 h 3022600"/>
              <a:gd name="connsiteX9" fmla="*/ 0 w 6096001"/>
              <a:gd name="connsiteY9" fmla="*/ 2519338 h 3022600"/>
              <a:gd name="connsiteX10" fmla="*/ 0 w 6096001"/>
              <a:gd name="connsiteY10" fmla="*/ 1511300 h 3022600"/>
              <a:gd name="connsiteX11" fmla="*/ 0 w 6096001"/>
              <a:gd name="connsiteY11" fmla="*/ 503264 h 3022600"/>
              <a:gd name="connsiteX12" fmla="*/ 188840 w 6096001"/>
              <a:gd name="connsiteY12" fmla="*/ 302260 h 3022600"/>
              <a:gd name="connsiteX13" fmla="*/ 2454923 w 6096001"/>
              <a:gd name="connsiteY13" fmla="*/ 302260 h 302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6001" h="3022600">
                <a:moveTo>
                  <a:pt x="2675631" y="0"/>
                </a:moveTo>
                <a:lnTo>
                  <a:pt x="5859951" y="0"/>
                </a:lnTo>
                <a:cubicBezTo>
                  <a:pt x="5939027" y="101258"/>
                  <a:pt x="6016924" y="201004"/>
                  <a:pt x="6096001" y="302260"/>
                </a:cubicBezTo>
                <a:lnTo>
                  <a:pt x="6096001" y="1511300"/>
                </a:lnTo>
                <a:lnTo>
                  <a:pt x="6096001" y="2720340"/>
                </a:lnTo>
                <a:cubicBezTo>
                  <a:pt x="6016924" y="2821598"/>
                  <a:pt x="5939027" y="2921344"/>
                  <a:pt x="5859951" y="3022600"/>
                </a:cubicBezTo>
                <a:lnTo>
                  <a:pt x="2675631" y="3022600"/>
                </a:lnTo>
                <a:lnTo>
                  <a:pt x="2454923" y="2720340"/>
                </a:lnTo>
                <a:lnTo>
                  <a:pt x="188840" y="2720340"/>
                </a:lnTo>
                <a:lnTo>
                  <a:pt x="0" y="2519338"/>
                </a:lnTo>
                <a:lnTo>
                  <a:pt x="0" y="1511300"/>
                </a:lnTo>
                <a:lnTo>
                  <a:pt x="0" y="503264"/>
                </a:lnTo>
                <a:lnTo>
                  <a:pt x="188840" y="302260"/>
                </a:lnTo>
                <a:lnTo>
                  <a:pt x="2454923" y="302260"/>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413981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900FE5B-8E37-4D11-91DB-68D973A09821}"/>
              </a:ext>
            </a:extLst>
          </p:cNvPr>
          <p:cNvSpPr/>
          <p:nvPr userDrawn="1"/>
        </p:nvSpPr>
        <p:spPr>
          <a:xfrm rot="16200000">
            <a:off x="4759643" y="-4759641"/>
            <a:ext cx="2672716"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0"/>
                </a:srgbClr>
              </a:gs>
              <a:gs pos="45000">
                <a:srgbClr val="5A1F9D">
                  <a:alpha val="4000"/>
                </a:srgbClr>
              </a:gs>
            </a:gsLst>
            <a:lin ang="2700000" scaled="1"/>
            <a:tileRect/>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A8C729A-5F0E-44B5-9CAD-640B7A850CB4}"/>
              </a:ext>
            </a:extLst>
          </p:cNvPr>
          <p:cNvSpPr/>
          <p:nvPr userDrawn="1"/>
        </p:nvSpPr>
        <p:spPr>
          <a:xfrm>
            <a:off x="0" y="4702629"/>
            <a:ext cx="12184280" cy="2155371"/>
          </a:xfrm>
          <a:custGeom>
            <a:avLst/>
            <a:gdLst>
              <a:gd name="connsiteX0" fmla="*/ 0 w 6355079"/>
              <a:gd name="connsiteY0" fmla="*/ 896040 h 1539929"/>
              <a:gd name="connsiteX1" fmla="*/ 2318385 w 6355079"/>
              <a:gd name="connsiteY1" fmla="*/ 609337 h 1539929"/>
              <a:gd name="connsiteX2" fmla="*/ 5637848 w 6355079"/>
              <a:gd name="connsiteY2" fmla="*/ 335970 h 1539929"/>
              <a:gd name="connsiteX3" fmla="*/ 6355080 w 6355079"/>
              <a:gd name="connsiteY3" fmla="*/ 1539930 h 1539929"/>
              <a:gd name="connsiteX4" fmla="*/ 0 w 6355079"/>
              <a:gd name="connsiteY4" fmla="*/ 1539930 h 1539929"/>
              <a:gd name="connsiteX5" fmla="*/ 0 w 6355079"/>
              <a:gd name="connsiteY5" fmla="*/ 896040 h 15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5079" h="1539929">
                <a:moveTo>
                  <a:pt x="0" y="896040"/>
                </a:moveTo>
                <a:cubicBezTo>
                  <a:pt x="0" y="896040"/>
                  <a:pt x="726757" y="1353240"/>
                  <a:pt x="2318385" y="609337"/>
                </a:cubicBezTo>
                <a:cubicBezTo>
                  <a:pt x="3910013" y="-134565"/>
                  <a:pt x="5023485" y="-162188"/>
                  <a:pt x="5637848" y="335970"/>
                </a:cubicBezTo>
                <a:cubicBezTo>
                  <a:pt x="6252210" y="834127"/>
                  <a:pt x="6355080" y="1539930"/>
                  <a:pt x="6355080" y="1539930"/>
                </a:cubicBezTo>
                <a:lnTo>
                  <a:pt x="0" y="1539930"/>
                </a:lnTo>
                <a:lnTo>
                  <a:pt x="0" y="896040"/>
                </a:lnTo>
                <a:close/>
              </a:path>
            </a:pathLst>
          </a:custGeom>
          <a:gradFill>
            <a:gsLst>
              <a:gs pos="55000">
                <a:srgbClr val="6F38C7">
                  <a:alpha val="2000"/>
                </a:srgbClr>
              </a:gs>
              <a:gs pos="100000">
                <a:srgbClr val="5A1F9D">
                  <a:alpha val="7000"/>
                </a:srgbClr>
              </a:gs>
            </a:gsLst>
            <a:lin ang="2700000" scaled="1"/>
          </a:gra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63624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7D9322B2-01C3-D94A-8862-EEBEFC0DA516}"/>
              </a:ext>
            </a:extLst>
          </p:cNvPr>
          <p:cNvSpPr>
            <a:spLocks noGrp="1"/>
          </p:cNvSpPr>
          <p:nvPr>
            <p:ph type="pic" sz="quarter" idx="10"/>
          </p:nvPr>
        </p:nvSpPr>
        <p:spPr>
          <a:xfrm>
            <a:off x="0" y="3429000"/>
            <a:ext cx="3675017" cy="3429000"/>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957806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F73522-4AA0-472F-8DB1-C8E2CDD64238}"/>
              </a:ext>
            </a:extLst>
          </p:cNvPr>
          <p:cNvSpPr>
            <a:spLocks noGrp="1"/>
          </p:cNvSpPr>
          <p:nvPr>
            <p:ph type="pic" sz="quarter" idx="10"/>
          </p:nvPr>
        </p:nvSpPr>
        <p:spPr>
          <a:xfrm>
            <a:off x="0" y="0"/>
            <a:ext cx="12192000" cy="6858000"/>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675104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8EAB0CE-DA82-411D-A74D-0EFF27B23F5E}"/>
              </a:ext>
            </a:extLst>
          </p:cNvPr>
          <p:cNvSpPr>
            <a:spLocks noGrp="1"/>
          </p:cNvSpPr>
          <p:nvPr>
            <p:ph type="pic" sz="quarter" idx="10"/>
          </p:nvPr>
        </p:nvSpPr>
        <p:spPr>
          <a:xfrm>
            <a:off x="0" y="0"/>
            <a:ext cx="12192000" cy="4330700"/>
          </a:xfrm>
          <a:prstGeom prst="rect">
            <a:avLst/>
          </a:prstGeom>
          <a:pattFill prst="pct50">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a16="http://schemas.microsoft.com/office/drawing/2014/main" id="{0F72517E-D774-4055-8227-5C6FA4DD7D65}"/>
              </a:ext>
            </a:extLst>
          </p:cNvPr>
          <p:cNvSpPr>
            <a:spLocks noGrp="1"/>
          </p:cNvSpPr>
          <p:nvPr>
            <p:ph type="pic" sz="quarter" idx="11"/>
          </p:nvPr>
        </p:nvSpPr>
        <p:spPr>
          <a:xfrm>
            <a:off x="9316510" y="3429000"/>
            <a:ext cx="2875489" cy="3429000"/>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806011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4264BB3-2B63-4B84-8310-A74DD5794FC5}"/>
              </a:ext>
            </a:extLst>
          </p:cNvPr>
          <p:cNvSpPr>
            <a:spLocks noGrp="1"/>
          </p:cNvSpPr>
          <p:nvPr>
            <p:ph type="pic" sz="quarter" idx="10"/>
          </p:nvPr>
        </p:nvSpPr>
        <p:spPr>
          <a:xfrm>
            <a:off x="0" y="1"/>
            <a:ext cx="7169718" cy="4276531"/>
          </a:xfrm>
          <a:custGeom>
            <a:avLst/>
            <a:gdLst>
              <a:gd name="connsiteX0" fmla="*/ 0 w 7169718"/>
              <a:gd name="connsiteY0" fmla="*/ 0 h 4431397"/>
              <a:gd name="connsiteX1" fmla="*/ 7169718 w 7169718"/>
              <a:gd name="connsiteY1" fmla="*/ 0 h 4431397"/>
              <a:gd name="connsiteX2" fmla="*/ 5281939 w 7169718"/>
              <a:gd name="connsiteY2" fmla="*/ 3269730 h 4431397"/>
              <a:gd name="connsiteX3" fmla="*/ 2229134 w 7169718"/>
              <a:gd name="connsiteY3" fmla="*/ 4144004 h 4431397"/>
              <a:gd name="connsiteX4" fmla="*/ 0 w 7169718"/>
              <a:gd name="connsiteY4" fmla="*/ 2857014 h 44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9718" h="4431397">
                <a:moveTo>
                  <a:pt x="0" y="0"/>
                </a:moveTo>
                <a:lnTo>
                  <a:pt x="7169718" y="0"/>
                </a:lnTo>
                <a:lnTo>
                  <a:pt x="5281939" y="3269730"/>
                </a:lnTo>
                <a:cubicBezTo>
                  <a:pt x="4651260" y="4362099"/>
                  <a:pt x="3284516" y="4753330"/>
                  <a:pt x="2229134" y="4144004"/>
                </a:cubicBezTo>
                <a:lnTo>
                  <a:pt x="0" y="2857014"/>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219000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E2C9F81-564D-406D-8405-978F62A5F296}"/>
              </a:ext>
            </a:extLst>
          </p:cNvPr>
          <p:cNvSpPr>
            <a:spLocks noGrp="1"/>
          </p:cNvSpPr>
          <p:nvPr>
            <p:ph type="pic" sz="quarter" idx="10"/>
          </p:nvPr>
        </p:nvSpPr>
        <p:spPr>
          <a:xfrm>
            <a:off x="678633" y="636676"/>
            <a:ext cx="10834737" cy="3969023"/>
          </a:xfrm>
          <a:custGeom>
            <a:avLst/>
            <a:gdLst>
              <a:gd name="connsiteX0" fmla="*/ 178328 w 10834737"/>
              <a:gd name="connsiteY0" fmla="*/ 0 h 3969023"/>
              <a:gd name="connsiteX1" fmla="*/ 10656409 w 10834737"/>
              <a:gd name="connsiteY1" fmla="*/ 0 h 3969023"/>
              <a:gd name="connsiteX2" fmla="*/ 10834737 w 10834737"/>
              <a:gd name="connsiteY2" fmla="*/ 178328 h 3969023"/>
              <a:gd name="connsiteX3" fmla="*/ 10834737 w 10834737"/>
              <a:gd name="connsiteY3" fmla="*/ 3790695 h 3969023"/>
              <a:gd name="connsiteX4" fmla="*/ 10656409 w 10834737"/>
              <a:gd name="connsiteY4" fmla="*/ 3969023 h 3969023"/>
              <a:gd name="connsiteX5" fmla="*/ 178328 w 10834737"/>
              <a:gd name="connsiteY5" fmla="*/ 3969023 h 3969023"/>
              <a:gd name="connsiteX6" fmla="*/ 0 w 10834737"/>
              <a:gd name="connsiteY6" fmla="*/ 3790695 h 3969023"/>
              <a:gd name="connsiteX7" fmla="*/ 0 w 10834737"/>
              <a:gd name="connsiteY7" fmla="*/ 178328 h 3969023"/>
              <a:gd name="connsiteX8" fmla="*/ 178328 w 10834737"/>
              <a:gd name="connsiteY8" fmla="*/ 0 h 3969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4737" h="3969023">
                <a:moveTo>
                  <a:pt x="178328" y="0"/>
                </a:moveTo>
                <a:lnTo>
                  <a:pt x="10656409" y="0"/>
                </a:lnTo>
                <a:cubicBezTo>
                  <a:pt x="10754897" y="0"/>
                  <a:pt x="10834737" y="79840"/>
                  <a:pt x="10834737" y="178328"/>
                </a:cubicBezTo>
                <a:lnTo>
                  <a:pt x="10834737" y="3790695"/>
                </a:lnTo>
                <a:cubicBezTo>
                  <a:pt x="10834737" y="3889183"/>
                  <a:pt x="10754897" y="3969023"/>
                  <a:pt x="10656409" y="3969023"/>
                </a:cubicBezTo>
                <a:lnTo>
                  <a:pt x="178328" y="3969023"/>
                </a:lnTo>
                <a:cubicBezTo>
                  <a:pt x="79840" y="3969023"/>
                  <a:pt x="0" y="3889183"/>
                  <a:pt x="0" y="3790695"/>
                </a:cubicBezTo>
                <a:lnTo>
                  <a:pt x="0" y="178328"/>
                </a:lnTo>
                <a:cubicBezTo>
                  <a:pt x="0" y="79840"/>
                  <a:pt x="79840" y="0"/>
                  <a:pt x="178328" y="0"/>
                </a:cubicBezTo>
                <a:close/>
              </a:path>
            </a:pathLst>
          </a:custGeom>
          <a:pattFill prst="pct5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02513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6D39E142-B011-9841-AEC0-BE315E1BA9BF}"/>
              </a:ext>
            </a:extLst>
          </p:cNvPr>
          <p:cNvSpPr>
            <a:spLocks noGrp="1"/>
          </p:cNvSpPr>
          <p:nvPr>
            <p:ph type="pic" sz="quarter" idx="10"/>
          </p:nvPr>
        </p:nvSpPr>
        <p:spPr>
          <a:xfrm>
            <a:off x="5994401" y="3188"/>
            <a:ext cx="6197599" cy="6854812"/>
          </a:xfrm>
          <a:custGeom>
            <a:avLst/>
            <a:gdLst>
              <a:gd name="connsiteX0" fmla="*/ 4350556 w 6197599"/>
              <a:gd name="connsiteY0" fmla="*/ 2685794 h 6854812"/>
              <a:gd name="connsiteX1" fmla="*/ 6197599 w 6197599"/>
              <a:gd name="connsiteY1" fmla="*/ 4532837 h 6854812"/>
              <a:gd name="connsiteX2" fmla="*/ 6197599 w 6197599"/>
              <a:gd name="connsiteY2" fmla="*/ 5988546 h 6854812"/>
              <a:gd name="connsiteX3" fmla="*/ 5778222 w 6197599"/>
              <a:gd name="connsiteY3" fmla="*/ 5988546 h 6854812"/>
              <a:gd name="connsiteX4" fmla="*/ 4392622 w 6197599"/>
              <a:gd name="connsiteY4" fmla="*/ 4532838 h 6854812"/>
              <a:gd name="connsiteX5" fmla="*/ 1961096 w 6197599"/>
              <a:gd name="connsiteY5" fmla="*/ 6854812 h 6854812"/>
              <a:gd name="connsiteX6" fmla="*/ 99248 w 6197599"/>
              <a:gd name="connsiteY6" fmla="*/ 6854812 h 6854812"/>
              <a:gd name="connsiteX7" fmla="*/ 6197599 w 6197599"/>
              <a:gd name="connsiteY7" fmla="*/ 854051 h 6854812"/>
              <a:gd name="connsiteX8" fmla="*/ 6197599 w 6197599"/>
              <a:gd name="connsiteY8" fmla="*/ 3762917 h 6854812"/>
              <a:gd name="connsiteX9" fmla="*/ 4757187 w 6197599"/>
              <a:gd name="connsiteY9" fmla="*/ 2280440 h 6854812"/>
              <a:gd name="connsiteX10" fmla="*/ 0 w 6197599"/>
              <a:gd name="connsiteY10" fmla="*/ 0 h 6854812"/>
              <a:gd name="connsiteX11" fmla="*/ 1804978 w 6197599"/>
              <a:gd name="connsiteY11" fmla="*/ 0 h 6854812"/>
              <a:gd name="connsiteX12" fmla="*/ 3133217 w 6197599"/>
              <a:gd name="connsiteY12" fmla="*/ 1329514 h 6854812"/>
              <a:gd name="connsiteX13" fmla="*/ 4504795 w 6197599"/>
              <a:gd name="connsiteY13" fmla="*/ 0 h 6854812"/>
              <a:gd name="connsiteX14" fmla="*/ 6197599 w 6197599"/>
              <a:gd name="connsiteY14" fmla="*/ 0 h 6854812"/>
              <a:gd name="connsiteX15" fmla="*/ 6197599 w 6197599"/>
              <a:gd name="connsiteY15" fmla="*/ 98152 h 6854812"/>
              <a:gd name="connsiteX16" fmla="*/ 2448702 w 6197599"/>
              <a:gd name="connsiteY16" fmla="*/ 3889114 h 6854812"/>
              <a:gd name="connsiteX17" fmla="*/ 531551 w 6197599"/>
              <a:gd name="connsiteY17" fmla="*/ 3889114 h 6854812"/>
              <a:gd name="connsiteX18" fmla="*/ 2168268 w 6197599"/>
              <a:gd name="connsiteY18" fmla="*/ 2252397 h 685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97599" h="6854812">
                <a:moveTo>
                  <a:pt x="4350556" y="2685794"/>
                </a:moveTo>
                <a:lnTo>
                  <a:pt x="6197599" y="4532837"/>
                </a:lnTo>
                <a:lnTo>
                  <a:pt x="6197599" y="5988546"/>
                </a:lnTo>
                <a:lnTo>
                  <a:pt x="5778222" y="5988546"/>
                </a:lnTo>
                <a:lnTo>
                  <a:pt x="4392622" y="4532838"/>
                </a:lnTo>
                <a:lnTo>
                  <a:pt x="1961096" y="6854812"/>
                </a:lnTo>
                <a:lnTo>
                  <a:pt x="99248" y="6854812"/>
                </a:lnTo>
                <a:close/>
                <a:moveTo>
                  <a:pt x="6197599" y="854051"/>
                </a:moveTo>
                <a:lnTo>
                  <a:pt x="6197599" y="3762917"/>
                </a:lnTo>
                <a:lnTo>
                  <a:pt x="4757187" y="2280440"/>
                </a:lnTo>
                <a:close/>
                <a:moveTo>
                  <a:pt x="0" y="0"/>
                </a:moveTo>
                <a:lnTo>
                  <a:pt x="1804978" y="0"/>
                </a:lnTo>
                <a:lnTo>
                  <a:pt x="3133217" y="1329514"/>
                </a:lnTo>
                <a:lnTo>
                  <a:pt x="4504795" y="0"/>
                </a:lnTo>
                <a:lnTo>
                  <a:pt x="6197599" y="0"/>
                </a:lnTo>
                <a:lnTo>
                  <a:pt x="6197599" y="98152"/>
                </a:lnTo>
                <a:lnTo>
                  <a:pt x="2448702" y="3889114"/>
                </a:lnTo>
                <a:lnTo>
                  <a:pt x="531551" y="3889114"/>
                </a:lnTo>
                <a:lnTo>
                  <a:pt x="2168268" y="22523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5" name="Picture Placeholder 5">
            <a:extLst>
              <a:ext uri="{FF2B5EF4-FFF2-40B4-BE49-F238E27FC236}">
                <a16:creationId xmlns:a16="http://schemas.microsoft.com/office/drawing/2014/main" id="{02ED4536-3553-41DC-AD68-73C2938AD7B9}"/>
              </a:ext>
            </a:extLst>
          </p:cNvPr>
          <p:cNvSpPr>
            <a:spLocks noGrp="1"/>
          </p:cNvSpPr>
          <p:nvPr>
            <p:ph type="pic" sz="quarter" idx="11"/>
          </p:nvPr>
        </p:nvSpPr>
        <p:spPr>
          <a:xfrm>
            <a:off x="7636902" y="0"/>
            <a:ext cx="4135997" cy="6858000"/>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013966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AD050F6-70EA-45D7-9EEC-437911E85CA8}"/>
              </a:ext>
            </a:extLst>
          </p:cNvPr>
          <p:cNvSpPr>
            <a:spLocks noGrp="1"/>
          </p:cNvSpPr>
          <p:nvPr>
            <p:ph type="pic" sz="quarter" idx="10"/>
          </p:nvPr>
        </p:nvSpPr>
        <p:spPr>
          <a:xfrm>
            <a:off x="0" y="0"/>
            <a:ext cx="5447960" cy="6858000"/>
          </a:xfrm>
          <a:prstGeom prst="rect">
            <a:avLst/>
          </a:prstGeom>
          <a:pattFill prst="pct1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881982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Custom Layout">
    <p:bg>
      <p:bgPr>
        <a:gradFill>
          <a:gsLst>
            <a:gs pos="0">
              <a:srgbClr val="6C25BF"/>
            </a:gs>
            <a:gs pos="98000">
              <a:srgbClr val="5A1F9D"/>
            </a:gs>
          </a:gsLst>
          <a:lin ang="27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67F8889-B69D-434D-B247-1AA2227038F3}"/>
              </a:ext>
            </a:extLst>
          </p:cNvPr>
          <p:cNvSpPr>
            <a:spLocks noGrp="1"/>
          </p:cNvSpPr>
          <p:nvPr>
            <p:ph type="pic" sz="quarter" idx="10"/>
          </p:nvPr>
        </p:nvSpPr>
        <p:spPr>
          <a:xfrm>
            <a:off x="1040519"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
        <p:nvSpPr>
          <p:cNvPr id="18" name="Picture Placeholder 17">
            <a:extLst>
              <a:ext uri="{FF2B5EF4-FFF2-40B4-BE49-F238E27FC236}">
                <a16:creationId xmlns:a16="http://schemas.microsoft.com/office/drawing/2014/main" id="{FB3B61E2-6A6A-48B5-B6D8-98745CD5A120}"/>
              </a:ext>
            </a:extLst>
          </p:cNvPr>
          <p:cNvSpPr>
            <a:spLocks noGrp="1"/>
          </p:cNvSpPr>
          <p:nvPr>
            <p:ph type="pic" sz="quarter" idx="11"/>
          </p:nvPr>
        </p:nvSpPr>
        <p:spPr>
          <a:xfrm>
            <a:off x="2238910"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
        <p:nvSpPr>
          <p:cNvPr id="19" name="Picture Placeholder 18">
            <a:extLst>
              <a:ext uri="{FF2B5EF4-FFF2-40B4-BE49-F238E27FC236}">
                <a16:creationId xmlns:a16="http://schemas.microsoft.com/office/drawing/2014/main" id="{CFA9CECC-82F1-4EE7-9242-D45A13267643}"/>
              </a:ext>
            </a:extLst>
          </p:cNvPr>
          <p:cNvSpPr>
            <a:spLocks noGrp="1"/>
          </p:cNvSpPr>
          <p:nvPr>
            <p:ph type="pic" sz="quarter" idx="12"/>
          </p:nvPr>
        </p:nvSpPr>
        <p:spPr>
          <a:xfrm>
            <a:off x="3437301"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
        <p:nvSpPr>
          <p:cNvPr id="20" name="Picture Placeholder 19">
            <a:extLst>
              <a:ext uri="{FF2B5EF4-FFF2-40B4-BE49-F238E27FC236}">
                <a16:creationId xmlns:a16="http://schemas.microsoft.com/office/drawing/2014/main" id="{6E68CBFA-82BC-45C4-B3FD-67AF29C6C9F5}"/>
              </a:ext>
            </a:extLst>
          </p:cNvPr>
          <p:cNvSpPr>
            <a:spLocks noGrp="1"/>
          </p:cNvSpPr>
          <p:nvPr>
            <p:ph type="pic" sz="quarter" idx="13"/>
          </p:nvPr>
        </p:nvSpPr>
        <p:spPr>
          <a:xfrm>
            <a:off x="4635692"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Tree>
    <p:extLst>
      <p:ext uri="{BB962C8B-B14F-4D97-AF65-F5344CB8AC3E}">
        <p14:creationId xmlns:p14="http://schemas.microsoft.com/office/powerpoint/2010/main" val="982426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F25757-BD71-4622-B568-D946A21B8B8D}"/>
              </a:ext>
            </a:extLst>
          </p:cNvPr>
          <p:cNvSpPr>
            <a:spLocks noGrp="1"/>
          </p:cNvSpPr>
          <p:nvPr>
            <p:ph type="pic" sz="quarter" idx="11"/>
          </p:nvPr>
        </p:nvSpPr>
        <p:spPr>
          <a:xfrm>
            <a:off x="2789500" y="3551500"/>
            <a:ext cx="6613000" cy="3306500"/>
          </a:xfrm>
          <a:custGeom>
            <a:avLst/>
            <a:gdLst>
              <a:gd name="connsiteX0" fmla="*/ 3306500 w 6613000"/>
              <a:gd name="connsiteY0" fmla="*/ 0 h 3306500"/>
              <a:gd name="connsiteX1" fmla="*/ 6613000 w 6613000"/>
              <a:gd name="connsiteY1" fmla="*/ 3306500 h 3306500"/>
              <a:gd name="connsiteX2" fmla="*/ 0 w 6613000"/>
              <a:gd name="connsiteY2" fmla="*/ 3306500 h 3306500"/>
              <a:gd name="connsiteX3" fmla="*/ 3306500 w 6613000"/>
              <a:gd name="connsiteY3" fmla="*/ 0 h 3306500"/>
            </a:gdLst>
            <a:ahLst/>
            <a:cxnLst>
              <a:cxn ang="0">
                <a:pos x="connsiteX0" y="connsiteY0"/>
              </a:cxn>
              <a:cxn ang="0">
                <a:pos x="connsiteX1" y="connsiteY1"/>
              </a:cxn>
              <a:cxn ang="0">
                <a:pos x="connsiteX2" y="connsiteY2"/>
              </a:cxn>
              <a:cxn ang="0">
                <a:pos x="connsiteX3" y="connsiteY3"/>
              </a:cxn>
            </a:cxnLst>
            <a:rect l="l" t="t" r="r" b="b"/>
            <a:pathLst>
              <a:path w="6613000" h="3306500">
                <a:moveTo>
                  <a:pt x="3306500" y="0"/>
                </a:moveTo>
                <a:cubicBezTo>
                  <a:pt x="5132630" y="0"/>
                  <a:pt x="6613000" y="1480371"/>
                  <a:pt x="6613000" y="3306500"/>
                </a:cubicBezTo>
                <a:lnTo>
                  <a:pt x="0" y="3306500"/>
                </a:lnTo>
                <a:cubicBezTo>
                  <a:pt x="0" y="1480371"/>
                  <a:pt x="1480371" y="0"/>
                  <a:pt x="3306500" y="0"/>
                </a:cubicBezTo>
                <a:close/>
              </a:path>
            </a:pathLst>
          </a:custGeom>
          <a:pattFill prst="pct5">
            <a:fgClr>
              <a:schemeClr val="accent1"/>
            </a:fgClr>
            <a:bgClr>
              <a:schemeClr val="bg1"/>
            </a:bgClr>
          </a:pattFill>
          <a:effectLst/>
        </p:spPr>
        <p:txBody>
          <a:bodyPr wrap="square">
            <a:noAutofit/>
          </a:bodyPr>
          <a:lstStyle>
            <a:lvl1pPr>
              <a:defRPr sz="1200"/>
            </a:lvl1pPr>
          </a:lstStyle>
          <a:p>
            <a:endParaRPr lang="en-US"/>
          </a:p>
        </p:txBody>
      </p:sp>
    </p:spTree>
    <p:extLst>
      <p:ext uri="{BB962C8B-B14F-4D97-AF65-F5344CB8AC3E}">
        <p14:creationId xmlns:p14="http://schemas.microsoft.com/office/powerpoint/2010/main" val="2764944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4339771-2A3F-4424-82ED-4880DA29A4A6}"/>
              </a:ext>
            </a:extLst>
          </p:cNvPr>
          <p:cNvSpPr>
            <a:spLocks noGrp="1"/>
          </p:cNvSpPr>
          <p:nvPr>
            <p:ph type="pic" sz="quarter" idx="10"/>
          </p:nvPr>
        </p:nvSpPr>
        <p:spPr>
          <a:xfrm>
            <a:off x="6434190" y="0"/>
            <a:ext cx="5757810" cy="6304134"/>
          </a:xfrm>
          <a:custGeom>
            <a:avLst/>
            <a:gdLst>
              <a:gd name="connsiteX0" fmla="*/ 612307 w 5757810"/>
              <a:gd name="connsiteY0" fmla="*/ 0 h 6304134"/>
              <a:gd name="connsiteX1" fmla="*/ 5757810 w 5757810"/>
              <a:gd name="connsiteY1" fmla="*/ 0 h 6304134"/>
              <a:gd name="connsiteX2" fmla="*/ 5757810 w 5757810"/>
              <a:gd name="connsiteY2" fmla="*/ 5974739 h 6304134"/>
              <a:gd name="connsiteX3" fmla="*/ 5748467 w 5757810"/>
              <a:gd name="connsiteY3" fmla="*/ 5978963 h 6304134"/>
              <a:gd name="connsiteX4" fmla="*/ 4137835 w 5757810"/>
              <a:gd name="connsiteY4" fmla="*/ 6304134 h 6304134"/>
              <a:gd name="connsiteX5" fmla="*/ 0 w 5757810"/>
              <a:gd name="connsiteY5" fmla="*/ 2166299 h 6304134"/>
              <a:gd name="connsiteX6" fmla="*/ 599049 w 5757810"/>
              <a:gd name="connsiteY6" fmla="*/ 20681 h 630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7810" h="6304134">
                <a:moveTo>
                  <a:pt x="612307" y="0"/>
                </a:moveTo>
                <a:lnTo>
                  <a:pt x="5757810" y="0"/>
                </a:lnTo>
                <a:lnTo>
                  <a:pt x="5757810" y="5974739"/>
                </a:lnTo>
                <a:lnTo>
                  <a:pt x="5748467" y="5978963"/>
                </a:lnTo>
                <a:cubicBezTo>
                  <a:pt x="5253423" y="6188348"/>
                  <a:pt x="4709151" y="6304134"/>
                  <a:pt x="4137835" y="6304134"/>
                </a:cubicBezTo>
                <a:cubicBezTo>
                  <a:pt x="1852572" y="6304134"/>
                  <a:pt x="0" y="4451562"/>
                  <a:pt x="0" y="2166299"/>
                </a:cubicBezTo>
                <a:cubicBezTo>
                  <a:pt x="0" y="1380740"/>
                  <a:pt x="218908" y="646309"/>
                  <a:pt x="599049" y="20681"/>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72B851F9-1703-4DEC-AF56-A10512EDF997}"/>
              </a:ext>
            </a:extLst>
          </p:cNvPr>
          <p:cNvSpPr>
            <a:spLocks noGrp="1"/>
          </p:cNvSpPr>
          <p:nvPr>
            <p:ph type="pic" sz="quarter" idx="12"/>
          </p:nvPr>
        </p:nvSpPr>
        <p:spPr>
          <a:xfrm>
            <a:off x="4589290" y="1631181"/>
            <a:ext cx="5544669" cy="5226819"/>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1546976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27B12BB7-8993-431B-AF2B-722474695DFF}"/>
              </a:ext>
            </a:extLst>
          </p:cNvPr>
          <p:cNvSpPr>
            <a:spLocks noGrp="1"/>
          </p:cNvSpPr>
          <p:nvPr>
            <p:ph type="pic" sz="quarter" idx="10"/>
          </p:nvPr>
        </p:nvSpPr>
        <p:spPr>
          <a:xfrm>
            <a:off x="1162050" y="2491576"/>
            <a:ext cx="2862476" cy="3137531"/>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6">
            <a:extLst>
              <a:ext uri="{FF2B5EF4-FFF2-40B4-BE49-F238E27FC236}">
                <a16:creationId xmlns:a16="http://schemas.microsoft.com/office/drawing/2014/main" id="{18800EF7-7B4F-4669-8178-0AE609101977}"/>
              </a:ext>
            </a:extLst>
          </p:cNvPr>
          <p:cNvSpPr>
            <a:spLocks noGrp="1"/>
          </p:cNvSpPr>
          <p:nvPr>
            <p:ph type="pic" sz="quarter" idx="11"/>
          </p:nvPr>
        </p:nvSpPr>
        <p:spPr>
          <a:xfrm>
            <a:off x="4664762" y="2491576"/>
            <a:ext cx="2862476" cy="3137531"/>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6">
            <a:extLst>
              <a:ext uri="{FF2B5EF4-FFF2-40B4-BE49-F238E27FC236}">
                <a16:creationId xmlns:a16="http://schemas.microsoft.com/office/drawing/2014/main" id="{B70ADC31-E5DF-4C98-9329-3CE9C1A71C64}"/>
              </a:ext>
            </a:extLst>
          </p:cNvPr>
          <p:cNvSpPr>
            <a:spLocks noGrp="1"/>
          </p:cNvSpPr>
          <p:nvPr>
            <p:ph type="pic" sz="quarter" idx="12"/>
          </p:nvPr>
        </p:nvSpPr>
        <p:spPr>
          <a:xfrm>
            <a:off x="8167474" y="2491576"/>
            <a:ext cx="2862476" cy="3137531"/>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77303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85AC75A-32DE-4745-99F1-C61953D8F9EA}"/>
              </a:ext>
            </a:extLst>
          </p:cNvPr>
          <p:cNvSpPr>
            <a:spLocks noGrp="1"/>
          </p:cNvSpPr>
          <p:nvPr>
            <p:ph type="pic" sz="quarter" idx="10"/>
          </p:nvPr>
        </p:nvSpPr>
        <p:spPr>
          <a:xfrm>
            <a:off x="0" y="0"/>
            <a:ext cx="12192000" cy="6413502"/>
          </a:xfrm>
          <a:custGeom>
            <a:avLst/>
            <a:gdLst>
              <a:gd name="connsiteX0" fmla="*/ 0 w 12192000"/>
              <a:gd name="connsiteY0" fmla="*/ 0 h 6413502"/>
              <a:gd name="connsiteX1" fmla="*/ 12186920 w 12192000"/>
              <a:gd name="connsiteY1" fmla="*/ 0 h 6413502"/>
              <a:gd name="connsiteX2" fmla="*/ 12192000 w 12192000"/>
              <a:gd name="connsiteY2" fmla="*/ 1826602 h 6413502"/>
              <a:gd name="connsiteX3" fmla="*/ 9227820 w 12192000"/>
              <a:gd name="connsiteY3" fmla="*/ 6413502 h 6413502"/>
              <a:gd name="connsiteX4" fmla="*/ 0 w 12192000"/>
              <a:gd name="connsiteY4" fmla="*/ 4409192 h 641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13502">
                <a:moveTo>
                  <a:pt x="0" y="0"/>
                </a:moveTo>
                <a:lnTo>
                  <a:pt x="12186920" y="0"/>
                </a:lnTo>
                <a:lnTo>
                  <a:pt x="12192000" y="1826602"/>
                </a:lnTo>
                <a:lnTo>
                  <a:pt x="9227820" y="6413502"/>
                </a:lnTo>
                <a:lnTo>
                  <a:pt x="0" y="4409192"/>
                </a:lnTo>
                <a:close/>
              </a:path>
            </a:pathLst>
          </a:custGeom>
          <a:pattFill prst="pct70">
            <a:fgClr>
              <a:schemeClr val="accent1"/>
            </a:fgClr>
            <a:bgClr>
              <a:schemeClr val="bg1"/>
            </a:bgClr>
          </a:pattFill>
        </p:spPr>
        <p:txBody>
          <a:bodyPr wrap="square">
            <a:noAutofit/>
          </a:bodyPr>
          <a:lstStyle>
            <a:lvl1pPr>
              <a:defRPr sz="1200"/>
            </a:lvl1pPr>
          </a:lstStyle>
          <a:p>
            <a:endParaRPr lang="en-US"/>
          </a:p>
        </p:txBody>
      </p:sp>
      <p:sp>
        <p:nvSpPr>
          <p:cNvPr id="3" name="Picture Placeholder 2">
            <a:extLst>
              <a:ext uri="{FF2B5EF4-FFF2-40B4-BE49-F238E27FC236}">
                <a16:creationId xmlns:a16="http://schemas.microsoft.com/office/drawing/2014/main" id="{9BD558A4-79ED-464E-A3C6-4D9A23B154FE}"/>
              </a:ext>
            </a:extLst>
          </p:cNvPr>
          <p:cNvSpPr>
            <a:spLocks noGrp="1"/>
          </p:cNvSpPr>
          <p:nvPr>
            <p:ph type="pic" sz="quarter" idx="11"/>
          </p:nvPr>
        </p:nvSpPr>
        <p:spPr>
          <a:xfrm>
            <a:off x="5913830" y="0"/>
            <a:ext cx="5485970" cy="6413502"/>
          </a:xfrm>
          <a:custGeom>
            <a:avLst/>
            <a:gdLst>
              <a:gd name="connsiteX0" fmla="*/ 0 w 5485970"/>
              <a:gd name="connsiteY0" fmla="*/ 0 h 6413502"/>
              <a:gd name="connsiteX1" fmla="*/ 5485970 w 5485970"/>
              <a:gd name="connsiteY1" fmla="*/ 0 h 6413502"/>
              <a:gd name="connsiteX2" fmla="*/ 5485970 w 5485970"/>
              <a:gd name="connsiteY2" fmla="*/ 3052487 h 6413502"/>
              <a:gd name="connsiteX3" fmla="*/ 3313990 w 5485970"/>
              <a:gd name="connsiteY3" fmla="*/ 6413502 h 6413502"/>
              <a:gd name="connsiteX4" fmla="*/ 0 w 5485970"/>
              <a:gd name="connsiteY4" fmla="*/ 5693693 h 641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970" h="6413502">
                <a:moveTo>
                  <a:pt x="0" y="0"/>
                </a:moveTo>
                <a:lnTo>
                  <a:pt x="5485970" y="0"/>
                </a:lnTo>
                <a:lnTo>
                  <a:pt x="5485970" y="3052487"/>
                </a:lnTo>
                <a:lnTo>
                  <a:pt x="3313990" y="6413502"/>
                </a:lnTo>
                <a:lnTo>
                  <a:pt x="0" y="5693693"/>
                </a:lnTo>
                <a:close/>
              </a:path>
            </a:pathLst>
          </a:cu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7000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Custom Layout">
    <p:bg>
      <p:bgPr>
        <a:solidFill>
          <a:schemeClr val="bg1"/>
        </a:solidFill>
        <a:effectLst/>
      </p:bgPr>
    </p:bg>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7BB48CBB-710B-4100-AF20-4796977964C8}"/>
              </a:ext>
            </a:extLst>
          </p:cNvPr>
          <p:cNvSpPr>
            <a:spLocks noGrp="1"/>
          </p:cNvSpPr>
          <p:nvPr>
            <p:ph type="pic" sz="quarter" idx="10"/>
          </p:nvPr>
        </p:nvSpPr>
        <p:spPr>
          <a:xfrm>
            <a:off x="1503837" y="676274"/>
            <a:ext cx="4959146" cy="6181726"/>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58666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097CAC0-3493-42E6-8B3F-058156958FC2}"/>
              </a:ext>
            </a:extLst>
          </p:cNvPr>
          <p:cNvSpPr>
            <a:spLocks noGrp="1"/>
          </p:cNvSpPr>
          <p:nvPr>
            <p:ph type="pic" sz="quarter" idx="11"/>
          </p:nvPr>
        </p:nvSpPr>
        <p:spPr>
          <a:xfrm>
            <a:off x="3715626" y="1137917"/>
            <a:ext cx="2378766" cy="2373755"/>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3" name="Picture Placeholder 22">
            <a:extLst>
              <a:ext uri="{FF2B5EF4-FFF2-40B4-BE49-F238E27FC236}">
                <a16:creationId xmlns:a16="http://schemas.microsoft.com/office/drawing/2014/main" id="{62CFC0A7-0C1A-42DA-BC6C-79F06A2766B2}"/>
              </a:ext>
            </a:extLst>
          </p:cNvPr>
          <p:cNvSpPr>
            <a:spLocks noGrp="1"/>
          </p:cNvSpPr>
          <p:nvPr>
            <p:ph type="pic" sz="quarter" idx="12"/>
          </p:nvPr>
        </p:nvSpPr>
        <p:spPr>
          <a:xfrm>
            <a:off x="3715626" y="3766626"/>
            <a:ext cx="2378766"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4" name="Picture Placeholder 23">
            <a:extLst>
              <a:ext uri="{FF2B5EF4-FFF2-40B4-BE49-F238E27FC236}">
                <a16:creationId xmlns:a16="http://schemas.microsoft.com/office/drawing/2014/main" id="{01D6E533-71F2-40A8-A40B-C4B3E5842C80}"/>
              </a:ext>
            </a:extLst>
          </p:cNvPr>
          <p:cNvSpPr>
            <a:spLocks noGrp="1"/>
          </p:cNvSpPr>
          <p:nvPr>
            <p:ph type="pic" sz="quarter" idx="13"/>
          </p:nvPr>
        </p:nvSpPr>
        <p:spPr>
          <a:xfrm>
            <a:off x="1092201" y="3410420"/>
            <a:ext cx="2383778"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1" name="Picture Placeholder 20">
            <a:extLst>
              <a:ext uri="{FF2B5EF4-FFF2-40B4-BE49-F238E27FC236}">
                <a16:creationId xmlns:a16="http://schemas.microsoft.com/office/drawing/2014/main" id="{76AA8D92-7D3E-4CF0-92B8-BCD3783866D8}"/>
              </a:ext>
            </a:extLst>
          </p:cNvPr>
          <p:cNvSpPr>
            <a:spLocks noGrp="1"/>
          </p:cNvSpPr>
          <p:nvPr>
            <p:ph type="pic" sz="quarter" idx="10"/>
          </p:nvPr>
        </p:nvSpPr>
        <p:spPr>
          <a:xfrm>
            <a:off x="1092201" y="781713"/>
            <a:ext cx="2383778"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246420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Custom Layout">
    <p:bg>
      <p:bgPr>
        <a:solidFill>
          <a:schemeClr val="bg1"/>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F3A9D858-92F4-4413-B750-47F7F49010D5}"/>
              </a:ext>
            </a:extLst>
          </p:cNvPr>
          <p:cNvSpPr>
            <a:spLocks noGrp="1"/>
          </p:cNvSpPr>
          <p:nvPr>
            <p:ph type="pic" sz="quarter" idx="15"/>
          </p:nvPr>
        </p:nvSpPr>
        <p:spPr>
          <a:xfrm>
            <a:off x="8816572" y="4310163"/>
            <a:ext cx="1982056" cy="1653441"/>
          </a:xfrm>
          <a:custGeom>
            <a:avLst/>
            <a:gdLst>
              <a:gd name="connsiteX0" fmla="*/ 141353 w 1982056"/>
              <a:gd name="connsiteY0" fmla="*/ 0 h 1653441"/>
              <a:gd name="connsiteX1" fmla="*/ 1840703 w 1982056"/>
              <a:gd name="connsiteY1" fmla="*/ 0 h 1653441"/>
              <a:gd name="connsiteX2" fmla="*/ 1982056 w 1982056"/>
              <a:gd name="connsiteY2" fmla="*/ 141353 h 1653441"/>
              <a:gd name="connsiteX3" fmla="*/ 1982056 w 1982056"/>
              <a:gd name="connsiteY3" fmla="*/ 1512088 h 1653441"/>
              <a:gd name="connsiteX4" fmla="*/ 1840703 w 1982056"/>
              <a:gd name="connsiteY4" fmla="*/ 1653441 h 1653441"/>
              <a:gd name="connsiteX5" fmla="*/ 141353 w 1982056"/>
              <a:gd name="connsiteY5" fmla="*/ 1653441 h 1653441"/>
              <a:gd name="connsiteX6" fmla="*/ 0 w 1982056"/>
              <a:gd name="connsiteY6" fmla="*/ 1512088 h 1653441"/>
              <a:gd name="connsiteX7" fmla="*/ 0 w 1982056"/>
              <a:gd name="connsiteY7" fmla="*/ 141353 h 1653441"/>
              <a:gd name="connsiteX8" fmla="*/ 141353 w 1982056"/>
              <a:gd name="connsiteY8" fmla="*/ 0 h 165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1653441">
                <a:moveTo>
                  <a:pt x="141353" y="0"/>
                </a:moveTo>
                <a:lnTo>
                  <a:pt x="1840703" y="0"/>
                </a:lnTo>
                <a:cubicBezTo>
                  <a:pt x="1918770" y="0"/>
                  <a:pt x="1982056" y="63286"/>
                  <a:pt x="1982056" y="141353"/>
                </a:cubicBezTo>
                <a:lnTo>
                  <a:pt x="1982056" y="1512088"/>
                </a:lnTo>
                <a:cubicBezTo>
                  <a:pt x="1982056" y="1590155"/>
                  <a:pt x="1918770" y="1653441"/>
                  <a:pt x="1840703" y="1653441"/>
                </a:cubicBezTo>
                <a:lnTo>
                  <a:pt x="141353" y="1653441"/>
                </a:lnTo>
                <a:cubicBezTo>
                  <a:pt x="63286" y="1653441"/>
                  <a:pt x="0" y="1590155"/>
                  <a:pt x="0" y="1512088"/>
                </a:cubicBezTo>
                <a:lnTo>
                  <a:pt x="0" y="141353"/>
                </a:lnTo>
                <a:cubicBezTo>
                  <a:pt x="0" y="63286"/>
                  <a:pt x="63286" y="0"/>
                  <a:pt x="141353"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1" name="Picture Placeholder 20">
            <a:extLst>
              <a:ext uri="{FF2B5EF4-FFF2-40B4-BE49-F238E27FC236}">
                <a16:creationId xmlns:a16="http://schemas.microsoft.com/office/drawing/2014/main" id="{E84C4B11-0E2F-4E0D-A750-8E82A3CC9E4F}"/>
              </a:ext>
            </a:extLst>
          </p:cNvPr>
          <p:cNvSpPr>
            <a:spLocks noGrp="1"/>
          </p:cNvSpPr>
          <p:nvPr>
            <p:ph type="pic" sz="quarter" idx="14"/>
          </p:nvPr>
        </p:nvSpPr>
        <p:spPr>
          <a:xfrm>
            <a:off x="8816572" y="1962423"/>
            <a:ext cx="1982056" cy="2196392"/>
          </a:xfrm>
          <a:custGeom>
            <a:avLst/>
            <a:gdLst>
              <a:gd name="connsiteX0" fmla="*/ 117556 w 1982056"/>
              <a:gd name="connsiteY0" fmla="*/ 0 h 2196392"/>
              <a:gd name="connsiteX1" fmla="*/ 1864500 w 1982056"/>
              <a:gd name="connsiteY1" fmla="*/ 0 h 2196392"/>
              <a:gd name="connsiteX2" fmla="*/ 1982056 w 1982056"/>
              <a:gd name="connsiteY2" fmla="*/ 117556 h 2196392"/>
              <a:gd name="connsiteX3" fmla="*/ 1982056 w 1982056"/>
              <a:gd name="connsiteY3" fmla="*/ 2078836 h 2196392"/>
              <a:gd name="connsiteX4" fmla="*/ 1864500 w 1982056"/>
              <a:gd name="connsiteY4" fmla="*/ 2196392 h 2196392"/>
              <a:gd name="connsiteX5" fmla="*/ 117556 w 1982056"/>
              <a:gd name="connsiteY5" fmla="*/ 2196392 h 2196392"/>
              <a:gd name="connsiteX6" fmla="*/ 0 w 1982056"/>
              <a:gd name="connsiteY6" fmla="*/ 2078836 h 2196392"/>
              <a:gd name="connsiteX7" fmla="*/ 0 w 1982056"/>
              <a:gd name="connsiteY7" fmla="*/ 117556 h 2196392"/>
              <a:gd name="connsiteX8" fmla="*/ 117556 w 1982056"/>
              <a:gd name="connsiteY8" fmla="*/ 0 h 219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2196392">
                <a:moveTo>
                  <a:pt x="117556" y="0"/>
                </a:moveTo>
                <a:lnTo>
                  <a:pt x="1864500" y="0"/>
                </a:lnTo>
                <a:cubicBezTo>
                  <a:pt x="1929424" y="0"/>
                  <a:pt x="1982056" y="52632"/>
                  <a:pt x="1982056" y="117556"/>
                </a:cubicBezTo>
                <a:lnTo>
                  <a:pt x="1982056" y="2078836"/>
                </a:lnTo>
                <a:cubicBezTo>
                  <a:pt x="1982056" y="2143760"/>
                  <a:pt x="1929424" y="2196392"/>
                  <a:pt x="1864500" y="2196392"/>
                </a:cubicBezTo>
                <a:lnTo>
                  <a:pt x="117556" y="2196392"/>
                </a:lnTo>
                <a:cubicBezTo>
                  <a:pt x="52632" y="2196392"/>
                  <a:pt x="0" y="2143760"/>
                  <a:pt x="0" y="2078836"/>
                </a:cubicBezTo>
                <a:lnTo>
                  <a:pt x="0" y="117556"/>
                </a:lnTo>
                <a:cubicBezTo>
                  <a:pt x="0" y="52632"/>
                  <a:pt x="52632" y="0"/>
                  <a:pt x="11755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9" name="Picture Placeholder 18">
            <a:extLst>
              <a:ext uri="{FF2B5EF4-FFF2-40B4-BE49-F238E27FC236}">
                <a16:creationId xmlns:a16="http://schemas.microsoft.com/office/drawing/2014/main" id="{90B8339D-2928-4FA0-A081-EA9444AA6F3D}"/>
              </a:ext>
            </a:extLst>
          </p:cNvPr>
          <p:cNvSpPr>
            <a:spLocks noGrp="1"/>
          </p:cNvSpPr>
          <p:nvPr>
            <p:ph type="pic" sz="quarter" idx="13"/>
          </p:nvPr>
        </p:nvSpPr>
        <p:spPr>
          <a:xfrm>
            <a:off x="5270435" y="1962423"/>
            <a:ext cx="3400279" cy="4001178"/>
          </a:xfrm>
          <a:custGeom>
            <a:avLst/>
            <a:gdLst>
              <a:gd name="connsiteX0" fmla="*/ 166172 w 3400279"/>
              <a:gd name="connsiteY0" fmla="*/ 0 h 4001178"/>
              <a:gd name="connsiteX1" fmla="*/ 3234107 w 3400279"/>
              <a:gd name="connsiteY1" fmla="*/ 0 h 4001178"/>
              <a:gd name="connsiteX2" fmla="*/ 3400279 w 3400279"/>
              <a:gd name="connsiteY2" fmla="*/ 166172 h 4001178"/>
              <a:gd name="connsiteX3" fmla="*/ 3400279 w 3400279"/>
              <a:gd name="connsiteY3" fmla="*/ 3835006 h 4001178"/>
              <a:gd name="connsiteX4" fmla="*/ 3234107 w 3400279"/>
              <a:gd name="connsiteY4" fmla="*/ 4001178 h 4001178"/>
              <a:gd name="connsiteX5" fmla="*/ 166172 w 3400279"/>
              <a:gd name="connsiteY5" fmla="*/ 4001178 h 4001178"/>
              <a:gd name="connsiteX6" fmla="*/ 0 w 3400279"/>
              <a:gd name="connsiteY6" fmla="*/ 3835006 h 4001178"/>
              <a:gd name="connsiteX7" fmla="*/ 0 w 3400279"/>
              <a:gd name="connsiteY7" fmla="*/ 166172 h 4001178"/>
              <a:gd name="connsiteX8" fmla="*/ 166172 w 3400279"/>
              <a:gd name="connsiteY8" fmla="*/ 0 h 400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279" h="4001178">
                <a:moveTo>
                  <a:pt x="166172" y="0"/>
                </a:moveTo>
                <a:lnTo>
                  <a:pt x="3234107" y="0"/>
                </a:lnTo>
                <a:cubicBezTo>
                  <a:pt x="3325881" y="0"/>
                  <a:pt x="3400279" y="74398"/>
                  <a:pt x="3400279" y="166172"/>
                </a:cubicBezTo>
                <a:lnTo>
                  <a:pt x="3400279" y="3835006"/>
                </a:lnTo>
                <a:cubicBezTo>
                  <a:pt x="3400279" y="3926780"/>
                  <a:pt x="3325881" y="4001178"/>
                  <a:pt x="3234107" y="4001178"/>
                </a:cubicBezTo>
                <a:lnTo>
                  <a:pt x="166172" y="4001178"/>
                </a:lnTo>
                <a:cubicBezTo>
                  <a:pt x="74398" y="4001178"/>
                  <a:pt x="0" y="3926780"/>
                  <a:pt x="0" y="3835006"/>
                </a:cubicBezTo>
                <a:lnTo>
                  <a:pt x="0" y="166172"/>
                </a:lnTo>
                <a:cubicBezTo>
                  <a:pt x="0" y="74398"/>
                  <a:pt x="74398" y="0"/>
                  <a:pt x="166172" y="0"/>
                </a:cubicBezTo>
                <a:close/>
              </a:path>
            </a:pathLst>
          </a:custGeom>
          <a:pattFill prst="pct50">
            <a:fgClr>
              <a:schemeClr val="accent1"/>
            </a:fgClr>
            <a:bgClr>
              <a:schemeClr val="bg1"/>
            </a:bgClr>
          </a:pattFill>
        </p:spPr>
        <p:txBody>
          <a:bodyPr wrap="square">
            <a:noAutofit/>
          </a:bodyPr>
          <a:lstStyle>
            <a:lvl1pPr>
              <a:defRPr sz="1200"/>
            </a:lvl1pPr>
          </a:lstStyle>
          <a:p>
            <a:endParaRPr lang="en-US"/>
          </a:p>
        </p:txBody>
      </p:sp>
      <p:sp>
        <p:nvSpPr>
          <p:cNvPr id="17" name="Picture Placeholder 16">
            <a:extLst>
              <a:ext uri="{FF2B5EF4-FFF2-40B4-BE49-F238E27FC236}">
                <a16:creationId xmlns:a16="http://schemas.microsoft.com/office/drawing/2014/main" id="{DEAD5D79-27FC-4C9F-A5F5-812BEB781813}"/>
              </a:ext>
            </a:extLst>
          </p:cNvPr>
          <p:cNvSpPr>
            <a:spLocks noGrp="1"/>
          </p:cNvSpPr>
          <p:nvPr>
            <p:ph type="pic" sz="quarter" idx="12"/>
          </p:nvPr>
        </p:nvSpPr>
        <p:spPr>
          <a:xfrm>
            <a:off x="1399142" y="3653699"/>
            <a:ext cx="3725433" cy="2309903"/>
          </a:xfrm>
          <a:custGeom>
            <a:avLst/>
            <a:gdLst>
              <a:gd name="connsiteX0" fmla="*/ 197474 w 3725433"/>
              <a:gd name="connsiteY0" fmla="*/ 0 h 2309903"/>
              <a:gd name="connsiteX1" fmla="*/ 3527959 w 3725433"/>
              <a:gd name="connsiteY1" fmla="*/ 0 h 2309903"/>
              <a:gd name="connsiteX2" fmla="*/ 3725433 w 3725433"/>
              <a:gd name="connsiteY2" fmla="*/ 197474 h 2309903"/>
              <a:gd name="connsiteX3" fmla="*/ 3725433 w 3725433"/>
              <a:gd name="connsiteY3" fmla="*/ 2112429 h 2309903"/>
              <a:gd name="connsiteX4" fmla="*/ 3527959 w 3725433"/>
              <a:gd name="connsiteY4" fmla="*/ 2309903 h 2309903"/>
              <a:gd name="connsiteX5" fmla="*/ 197474 w 3725433"/>
              <a:gd name="connsiteY5" fmla="*/ 2309903 h 2309903"/>
              <a:gd name="connsiteX6" fmla="*/ 0 w 3725433"/>
              <a:gd name="connsiteY6" fmla="*/ 2112429 h 2309903"/>
              <a:gd name="connsiteX7" fmla="*/ 0 w 3725433"/>
              <a:gd name="connsiteY7" fmla="*/ 197474 h 2309903"/>
              <a:gd name="connsiteX8" fmla="*/ 197474 w 3725433"/>
              <a:gd name="connsiteY8" fmla="*/ 0 h 230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433" h="2309903">
                <a:moveTo>
                  <a:pt x="197474" y="0"/>
                </a:moveTo>
                <a:lnTo>
                  <a:pt x="3527959" y="0"/>
                </a:lnTo>
                <a:cubicBezTo>
                  <a:pt x="3637022" y="0"/>
                  <a:pt x="3725433" y="88412"/>
                  <a:pt x="3725433" y="197474"/>
                </a:cubicBezTo>
                <a:lnTo>
                  <a:pt x="3725433" y="2112429"/>
                </a:lnTo>
                <a:cubicBezTo>
                  <a:pt x="3725433" y="2221491"/>
                  <a:pt x="3637022" y="2309903"/>
                  <a:pt x="3527959" y="2309903"/>
                </a:cubicBezTo>
                <a:lnTo>
                  <a:pt x="197474" y="2309903"/>
                </a:lnTo>
                <a:cubicBezTo>
                  <a:pt x="88412" y="2309903"/>
                  <a:pt x="0" y="2221491"/>
                  <a:pt x="0" y="2112429"/>
                </a:cubicBezTo>
                <a:lnTo>
                  <a:pt x="0" y="197474"/>
                </a:lnTo>
                <a:cubicBezTo>
                  <a:pt x="0" y="88412"/>
                  <a:pt x="88412" y="0"/>
                  <a:pt x="197474"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5" name="Picture Placeholder 14">
            <a:extLst>
              <a:ext uri="{FF2B5EF4-FFF2-40B4-BE49-F238E27FC236}">
                <a16:creationId xmlns:a16="http://schemas.microsoft.com/office/drawing/2014/main" id="{19BA0692-8E53-4E9E-9AB6-84D53C4D6B32}"/>
              </a:ext>
            </a:extLst>
          </p:cNvPr>
          <p:cNvSpPr>
            <a:spLocks noGrp="1"/>
          </p:cNvSpPr>
          <p:nvPr>
            <p:ph type="pic" sz="quarter" idx="11"/>
          </p:nvPr>
        </p:nvSpPr>
        <p:spPr>
          <a:xfrm>
            <a:off x="3142518" y="1962423"/>
            <a:ext cx="1982056" cy="1538040"/>
          </a:xfrm>
          <a:custGeom>
            <a:avLst/>
            <a:gdLst>
              <a:gd name="connsiteX0" fmla="*/ 131487 w 1982056"/>
              <a:gd name="connsiteY0" fmla="*/ 0 h 1538040"/>
              <a:gd name="connsiteX1" fmla="*/ 1850569 w 1982056"/>
              <a:gd name="connsiteY1" fmla="*/ 0 h 1538040"/>
              <a:gd name="connsiteX2" fmla="*/ 1982056 w 1982056"/>
              <a:gd name="connsiteY2" fmla="*/ 131487 h 1538040"/>
              <a:gd name="connsiteX3" fmla="*/ 1982056 w 1982056"/>
              <a:gd name="connsiteY3" fmla="*/ 1406553 h 1538040"/>
              <a:gd name="connsiteX4" fmla="*/ 1850569 w 1982056"/>
              <a:gd name="connsiteY4" fmla="*/ 1538040 h 1538040"/>
              <a:gd name="connsiteX5" fmla="*/ 131487 w 1982056"/>
              <a:gd name="connsiteY5" fmla="*/ 1538040 h 1538040"/>
              <a:gd name="connsiteX6" fmla="*/ 0 w 1982056"/>
              <a:gd name="connsiteY6" fmla="*/ 1406553 h 1538040"/>
              <a:gd name="connsiteX7" fmla="*/ 0 w 1982056"/>
              <a:gd name="connsiteY7" fmla="*/ 131487 h 1538040"/>
              <a:gd name="connsiteX8" fmla="*/ 131487 w 1982056"/>
              <a:gd name="connsiteY8" fmla="*/ 0 h 153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1538040">
                <a:moveTo>
                  <a:pt x="131487" y="0"/>
                </a:moveTo>
                <a:lnTo>
                  <a:pt x="1850569" y="0"/>
                </a:lnTo>
                <a:cubicBezTo>
                  <a:pt x="1923187" y="0"/>
                  <a:pt x="1982056" y="58869"/>
                  <a:pt x="1982056" y="131487"/>
                </a:cubicBezTo>
                <a:lnTo>
                  <a:pt x="1982056" y="1406553"/>
                </a:lnTo>
                <a:cubicBezTo>
                  <a:pt x="1982056" y="1479171"/>
                  <a:pt x="1923187" y="1538040"/>
                  <a:pt x="1850569" y="1538040"/>
                </a:cubicBezTo>
                <a:lnTo>
                  <a:pt x="131487" y="1538040"/>
                </a:lnTo>
                <a:cubicBezTo>
                  <a:pt x="58869" y="1538040"/>
                  <a:pt x="0" y="1479171"/>
                  <a:pt x="0" y="1406553"/>
                </a:cubicBezTo>
                <a:lnTo>
                  <a:pt x="0" y="131487"/>
                </a:lnTo>
                <a:cubicBezTo>
                  <a:pt x="0" y="58869"/>
                  <a:pt x="58869" y="0"/>
                  <a:pt x="13148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3" name="Picture Placeholder 12">
            <a:extLst>
              <a:ext uri="{FF2B5EF4-FFF2-40B4-BE49-F238E27FC236}">
                <a16:creationId xmlns:a16="http://schemas.microsoft.com/office/drawing/2014/main" id="{897101FF-4AB2-49FF-AB5B-142931145132}"/>
              </a:ext>
            </a:extLst>
          </p:cNvPr>
          <p:cNvSpPr>
            <a:spLocks noGrp="1"/>
          </p:cNvSpPr>
          <p:nvPr>
            <p:ph type="pic" sz="quarter" idx="10"/>
          </p:nvPr>
        </p:nvSpPr>
        <p:spPr>
          <a:xfrm>
            <a:off x="1393372" y="1962423"/>
            <a:ext cx="1603287" cy="1538040"/>
          </a:xfrm>
          <a:custGeom>
            <a:avLst/>
            <a:gdLst>
              <a:gd name="connsiteX0" fmla="*/ 131487 w 1603287"/>
              <a:gd name="connsiteY0" fmla="*/ 0 h 1538040"/>
              <a:gd name="connsiteX1" fmla="*/ 1471800 w 1603287"/>
              <a:gd name="connsiteY1" fmla="*/ 0 h 1538040"/>
              <a:gd name="connsiteX2" fmla="*/ 1603287 w 1603287"/>
              <a:gd name="connsiteY2" fmla="*/ 131487 h 1538040"/>
              <a:gd name="connsiteX3" fmla="*/ 1603287 w 1603287"/>
              <a:gd name="connsiteY3" fmla="*/ 1406553 h 1538040"/>
              <a:gd name="connsiteX4" fmla="*/ 1471800 w 1603287"/>
              <a:gd name="connsiteY4" fmla="*/ 1538040 h 1538040"/>
              <a:gd name="connsiteX5" fmla="*/ 131487 w 1603287"/>
              <a:gd name="connsiteY5" fmla="*/ 1538040 h 1538040"/>
              <a:gd name="connsiteX6" fmla="*/ 0 w 1603287"/>
              <a:gd name="connsiteY6" fmla="*/ 1406553 h 1538040"/>
              <a:gd name="connsiteX7" fmla="*/ 0 w 1603287"/>
              <a:gd name="connsiteY7" fmla="*/ 131487 h 1538040"/>
              <a:gd name="connsiteX8" fmla="*/ 131487 w 1603287"/>
              <a:gd name="connsiteY8" fmla="*/ 0 h 153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287" h="1538040">
                <a:moveTo>
                  <a:pt x="131487" y="0"/>
                </a:moveTo>
                <a:lnTo>
                  <a:pt x="1471800" y="0"/>
                </a:lnTo>
                <a:cubicBezTo>
                  <a:pt x="1544418" y="0"/>
                  <a:pt x="1603287" y="58869"/>
                  <a:pt x="1603287" y="131487"/>
                </a:cubicBezTo>
                <a:lnTo>
                  <a:pt x="1603287" y="1406553"/>
                </a:lnTo>
                <a:cubicBezTo>
                  <a:pt x="1603287" y="1479171"/>
                  <a:pt x="1544418" y="1538040"/>
                  <a:pt x="1471800" y="1538040"/>
                </a:cubicBezTo>
                <a:lnTo>
                  <a:pt x="131487" y="1538040"/>
                </a:lnTo>
                <a:cubicBezTo>
                  <a:pt x="58869" y="1538040"/>
                  <a:pt x="0" y="1479171"/>
                  <a:pt x="0" y="1406553"/>
                </a:cubicBezTo>
                <a:lnTo>
                  <a:pt x="0" y="131487"/>
                </a:lnTo>
                <a:cubicBezTo>
                  <a:pt x="0" y="58869"/>
                  <a:pt x="58869" y="0"/>
                  <a:pt x="13148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598836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0D939F4-A436-4356-A800-D7AB112DEC9E}"/>
              </a:ext>
            </a:extLst>
          </p:cNvPr>
          <p:cNvSpPr>
            <a:spLocks noGrp="1"/>
          </p:cNvSpPr>
          <p:nvPr>
            <p:ph type="pic" sz="quarter" idx="13"/>
          </p:nvPr>
        </p:nvSpPr>
        <p:spPr>
          <a:xfrm>
            <a:off x="6277622"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B247DFBF-2926-4D1F-9D03-632CDE4245BD}"/>
              </a:ext>
            </a:extLst>
          </p:cNvPr>
          <p:cNvSpPr>
            <a:spLocks noGrp="1"/>
          </p:cNvSpPr>
          <p:nvPr>
            <p:ph type="pic" sz="quarter" idx="12"/>
          </p:nvPr>
        </p:nvSpPr>
        <p:spPr>
          <a:xfrm>
            <a:off x="1549041"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5" name="Picture Placeholder 14">
            <a:extLst>
              <a:ext uri="{FF2B5EF4-FFF2-40B4-BE49-F238E27FC236}">
                <a16:creationId xmlns:a16="http://schemas.microsoft.com/office/drawing/2014/main" id="{21F2D098-1FD7-4EB0-B24B-71B275587A13}"/>
              </a:ext>
            </a:extLst>
          </p:cNvPr>
          <p:cNvSpPr>
            <a:spLocks noGrp="1"/>
          </p:cNvSpPr>
          <p:nvPr>
            <p:ph type="pic" sz="quarter" idx="15"/>
          </p:nvPr>
        </p:nvSpPr>
        <p:spPr>
          <a:xfrm>
            <a:off x="3490053" y="1560065"/>
            <a:ext cx="2999208" cy="2999206"/>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60">
            <a:fgClr>
              <a:schemeClr val="accent1"/>
            </a:fgClr>
            <a:bgClr>
              <a:schemeClr val="bg1"/>
            </a:bgClr>
          </a:pattFill>
          <a:effectLst>
            <a:outerShdw blurRad="381000" dist="419100" dir="8100000" algn="tr" rotWithShape="0">
              <a:prstClr val="black">
                <a:alpha val="33000"/>
              </a:prstClr>
            </a:outerShdw>
          </a:effectLst>
        </p:spPr>
        <p:txBody>
          <a:bodyPr wrap="square">
            <a:noAutofit/>
          </a:bodyPr>
          <a:lstStyle>
            <a:lvl1pPr>
              <a:defRPr sz="1200"/>
            </a:lvl1pPr>
          </a:lstStyle>
          <a:p>
            <a:endParaRPr lang="en-US"/>
          </a:p>
        </p:txBody>
      </p:sp>
      <p:sp>
        <p:nvSpPr>
          <p:cNvPr id="14" name="Picture Placeholder 13">
            <a:extLst>
              <a:ext uri="{FF2B5EF4-FFF2-40B4-BE49-F238E27FC236}">
                <a16:creationId xmlns:a16="http://schemas.microsoft.com/office/drawing/2014/main" id="{38FF55AE-381F-4722-9D6C-84CF4C21C831}"/>
              </a:ext>
            </a:extLst>
          </p:cNvPr>
          <p:cNvSpPr>
            <a:spLocks noGrp="1"/>
          </p:cNvSpPr>
          <p:nvPr>
            <p:ph type="pic" sz="quarter" idx="14"/>
          </p:nvPr>
        </p:nvSpPr>
        <p:spPr>
          <a:xfrm>
            <a:off x="8430273"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56325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24B4C8-0F8F-4B0D-9133-CA7D8556A867}"/>
              </a:ext>
            </a:extLst>
          </p:cNvPr>
          <p:cNvSpPr>
            <a:spLocks noGrp="1"/>
          </p:cNvSpPr>
          <p:nvPr>
            <p:ph type="pic" sz="quarter" idx="10"/>
          </p:nvPr>
        </p:nvSpPr>
        <p:spPr>
          <a:xfrm>
            <a:off x="5994401" y="0"/>
            <a:ext cx="6197599" cy="6858000"/>
          </a:xfrm>
          <a:custGeom>
            <a:avLst/>
            <a:gdLst>
              <a:gd name="connsiteX0" fmla="*/ 4350555 w 6197599"/>
              <a:gd name="connsiteY0" fmla="*/ 2685793 h 6858000"/>
              <a:gd name="connsiteX1" fmla="*/ 6197599 w 6197599"/>
              <a:gd name="connsiteY1" fmla="*/ 4532837 h 6858000"/>
              <a:gd name="connsiteX2" fmla="*/ 6197599 w 6197599"/>
              <a:gd name="connsiteY2" fmla="*/ 5988545 h 6858000"/>
              <a:gd name="connsiteX3" fmla="*/ 5778221 w 6197599"/>
              <a:gd name="connsiteY3" fmla="*/ 5988545 h 6858000"/>
              <a:gd name="connsiteX4" fmla="*/ 4392621 w 6197599"/>
              <a:gd name="connsiteY4" fmla="*/ 4532837 h 6858000"/>
              <a:gd name="connsiteX5" fmla="*/ 1957756 w 6197599"/>
              <a:gd name="connsiteY5" fmla="*/ 6858000 h 6858000"/>
              <a:gd name="connsiteX6" fmla="*/ 95995 w 6197599"/>
              <a:gd name="connsiteY6" fmla="*/ 6858000 h 6858000"/>
              <a:gd name="connsiteX7" fmla="*/ 6197599 w 6197599"/>
              <a:gd name="connsiteY7" fmla="*/ 854049 h 6858000"/>
              <a:gd name="connsiteX8" fmla="*/ 6197599 w 6197599"/>
              <a:gd name="connsiteY8" fmla="*/ 3762917 h 6858000"/>
              <a:gd name="connsiteX9" fmla="*/ 4757186 w 6197599"/>
              <a:gd name="connsiteY9" fmla="*/ 2280439 h 6858000"/>
              <a:gd name="connsiteX10" fmla="*/ 0 w 6197599"/>
              <a:gd name="connsiteY10" fmla="*/ 0 h 6858000"/>
              <a:gd name="connsiteX11" fmla="*/ 1804978 w 6197599"/>
              <a:gd name="connsiteY11" fmla="*/ 0 h 6858000"/>
              <a:gd name="connsiteX12" fmla="*/ 3133215 w 6197599"/>
              <a:gd name="connsiteY12" fmla="*/ 1329513 h 6858000"/>
              <a:gd name="connsiteX13" fmla="*/ 4504794 w 6197599"/>
              <a:gd name="connsiteY13" fmla="*/ 0 h 6858000"/>
              <a:gd name="connsiteX14" fmla="*/ 6197598 w 6197599"/>
              <a:gd name="connsiteY14" fmla="*/ 0 h 6858000"/>
              <a:gd name="connsiteX15" fmla="*/ 6197598 w 6197599"/>
              <a:gd name="connsiteY15" fmla="*/ 98151 h 6858000"/>
              <a:gd name="connsiteX16" fmla="*/ 2448701 w 6197599"/>
              <a:gd name="connsiteY16" fmla="*/ 3889113 h 6858000"/>
              <a:gd name="connsiteX17" fmla="*/ 531550 w 6197599"/>
              <a:gd name="connsiteY17" fmla="*/ 3889113 h 6858000"/>
              <a:gd name="connsiteX18" fmla="*/ 2168267 w 6197599"/>
              <a:gd name="connsiteY18" fmla="*/ 22523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97599" h="6858000">
                <a:moveTo>
                  <a:pt x="4350555" y="2685793"/>
                </a:moveTo>
                <a:lnTo>
                  <a:pt x="6197599" y="4532837"/>
                </a:lnTo>
                <a:lnTo>
                  <a:pt x="6197599" y="5988545"/>
                </a:lnTo>
                <a:lnTo>
                  <a:pt x="5778221" y="5988545"/>
                </a:lnTo>
                <a:lnTo>
                  <a:pt x="4392621" y="4532837"/>
                </a:lnTo>
                <a:lnTo>
                  <a:pt x="1957756" y="6858000"/>
                </a:lnTo>
                <a:lnTo>
                  <a:pt x="95995" y="6858000"/>
                </a:lnTo>
                <a:close/>
                <a:moveTo>
                  <a:pt x="6197599" y="854049"/>
                </a:moveTo>
                <a:lnTo>
                  <a:pt x="6197599" y="3762917"/>
                </a:lnTo>
                <a:lnTo>
                  <a:pt x="4757186" y="2280439"/>
                </a:lnTo>
                <a:close/>
                <a:moveTo>
                  <a:pt x="0" y="0"/>
                </a:moveTo>
                <a:lnTo>
                  <a:pt x="1804978" y="0"/>
                </a:lnTo>
                <a:lnTo>
                  <a:pt x="3133215" y="1329513"/>
                </a:lnTo>
                <a:lnTo>
                  <a:pt x="4504794" y="0"/>
                </a:lnTo>
                <a:lnTo>
                  <a:pt x="6197598" y="0"/>
                </a:lnTo>
                <a:lnTo>
                  <a:pt x="6197598" y="98151"/>
                </a:lnTo>
                <a:lnTo>
                  <a:pt x="2448701" y="3889113"/>
                </a:lnTo>
                <a:lnTo>
                  <a:pt x="531550" y="3889113"/>
                </a:lnTo>
                <a:lnTo>
                  <a:pt x="2168267" y="2252396"/>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5" name="Picture Placeholder 5">
            <a:extLst>
              <a:ext uri="{FF2B5EF4-FFF2-40B4-BE49-F238E27FC236}">
                <a16:creationId xmlns:a16="http://schemas.microsoft.com/office/drawing/2014/main" id="{02ED4536-3553-41DC-AD68-73C2938AD7B9}"/>
              </a:ext>
            </a:extLst>
          </p:cNvPr>
          <p:cNvSpPr>
            <a:spLocks noGrp="1"/>
          </p:cNvSpPr>
          <p:nvPr>
            <p:ph type="pic" sz="quarter" idx="11"/>
          </p:nvPr>
        </p:nvSpPr>
        <p:spPr>
          <a:xfrm>
            <a:off x="7636902" y="0"/>
            <a:ext cx="4135997" cy="6858000"/>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2778098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Custom Layout">
    <p:bg>
      <p:bgPr>
        <a:gradFill>
          <a:gsLst>
            <a:gs pos="0">
              <a:srgbClr val="03045E"/>
            </a:gs>
            <a:gs pos="100000">
              <a:srgbClr val="03045E"/>
            </a:gs>
          </a:gsLst>
          <a:lin ang="10800000" scaled="1"/>
        </a:gra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1CA2907-D790-4A52-BCE6-E96E9F52A2F5}"/>
              </a:ext>
            </a:extLst>
          </p:cNvPr>
          <p:cNvSpPr/>
          <p:nvPr userDrawn="1"/>
        </p:nvSpPr>
        <p:spPr>
          <a:xfrm rot="19607317" flipH="1" flipV="1">
            <a:off x="6872364" y="3094677"/>
            <a:ext cx="6675581" cy="2895498"/>
          </a:xfrm>
          <a:custGeom>
            <a:avLst/>
            <a:gdLst>
              <a:gd name="connsiteX0" fmla="*/ 0 w 7307383"/>
              <a:gd name="connsiteY0" fmla="*/ 3504436 h 3504436"/>
              <a:gd name="connsiteX1" fmla="*/ 2287521 w 7307383"/>
              <a:gd name="connsiteY1" fmla="*/ 0 h 3504436"/>
              <a:gd name="connsiteX2" fmla="*/ 5666988 w 7307383"/>
              <a:gd name="connsiteY2" fmla="*/ 0 h 3504436"/>
              <a:gd name="connsiteX3" fmla="*/ 7307383 w 7307383"/>
              <a:gd name="connsiteY3" fmla="*/ 1073910 h 3504436"/>
              <a:gd name="connsiteX4" fmla="*/ 5716201 w 7307383"/>
              <a:gd name="connsiteY4" fmla="*/ 3504436 h 35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7383" h="3504436">
                <a:moveTo>
                  <a:pt x="0" y="3504436"/>
                </a:moveTo>
                <a:lnTo>
                  <a:pt x="2287521" y="0"/>
                </a:lnTo>
                <a:lnTo>
                  <a:pt x="5666988" y="0"/>
                </a:lnTo>
                <a:lnTo>
                  <a:pt x="7307383" y="1073910"/>
                </a:lnTo>
                <a:lnTo>
                  <a:pt x="5716201" y="3504436"/>
                </a:lnTo>
                <a:close/>
              </a:path>
            </a:pathLst>
          </a:custGeom>
          <a:gradFill>
            <a:gsLst>
              <a:gs pos="0">
                <a:srgbClr val="03045E"/>
              </a:gs>
              <a:gs pos="100000">
                <a:srgbClr val="03045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Picture Placeholder 9">
            <a:extLst>
              <a:ext uri="{FF2B5EF4-FFF2-40B4-BE49-F238E27FC236}">
                <a16:creationId xmlns:a16="http://schemas.microsoft.com/office/drawing/2014/main" id="{5BCE83B6-A2FE-45F8-842B-F7A2EF4A4D49}"/>
              </a:ext>
            </a:extLst>
          </p:cNvPr>
          <p:cNvSpPr>
            <a:spLocks noGrp="1"/>
          </p:cNvSpPr>
          <p:nvPr>
            <p:ph type="pic" sz="quarter" idx="12"/>
          </p:nvPr>
        </p:nvSpPr>
        <p:spPr>
          <a:xfrm flipH="1">
            <a:off x="7403893" y="-54282"/>
            <a:ext cx="4788107" cy="5024472"/>
          </a:xfrm>
          <a:custGeom>
            <a:avLst/>
            <a:gdLst>
              <a:gd name="connsiteX0" fmla="*/ 0 w 4788107"/>
              <a:gd name="connsiteY0" fmla="*/ 0 h 5024472"/>
              <a:gd name="connsiteX1" fmla="*/ 3505737 w 4788107"/>
              <a:gd name="connsiteY1" fmla="*/ 0 h 5024472"/>
              <a:gd name="connsiteX2" fmla="*/ 4788107 w 4788107"/>
              <a:gd name="connsiteY2" fmla="*/ 839524 h 5024472"/>
              <a:gd name="connsiteX3" fmla="*/ 4782492 w 4788107"/>
              <a:gd name="connsiteY3" fmla="*/ 5024472 h 5024472"/>
              <a:gd name="connsiteX4" fmla="*/ 0 w 4788107"/>
              <a:gd name="connsiteY4" fmla="*/ 1893540 h 5024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8107" h="5024472">
                <a:moveTo>
                  <a:pt x="0" y="0"/>
                </a:moveTo>
                <a:lnTo>
                  <a:pt x="3505737" y="0"/>
                </a:lnTo>
                <a:lnTo>
                  <a:pt x="4788107" y="839524"/>
                </a:lnTo>
                <a:lnTo>
                  <a:pt x="4782492" y="5024472"/>
                </a:lnTo>
                <a:lnTo>
                  <a:pt x="0" y="1893540"/>
                </a:lnTo>
                <a:close/>
              </a:path>
            </a:pathLst>
          </a:custGeom>
          <a:pattFill prst="pct5">
            <a:fgClr>
              <a:schemeClr val="accent1"/>
            </a:fgClr>
            <a:bgClr>
              <a:schemeClr val="bg1"/>
            </a:bgClr>
          </a:pattFill>
        </p:spPr>
        <p:txBody>
          <a:bodyPr wrap="square">
            <a:noAutofit/>
          </a:bodyPr>
          <a:lstStyle>
            <a:lvl1pPr>
              <a:defRPr sz="1200"/>
            </a:lvl1pPr>
          </a:lstStyle>
          <a:p>
            <a:endParaRPr lang="en-US" dirty="0"/>
          </a:p>
        </p:txBody>
      </p:sp>
    </p:spTree>
    <p:extLst>
      <p:ext uri="{BB962C8B-B14F-4D97-AF65-F5344CB8AC3E}">
        <p14:creationId xmlns:p14="http://schemas.microsoft.com/office/powerpoint/2010/main" val="58678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4FDB70-197D-493F-904B-CBDC542FC6D9}"/>
              </a:ext>
            </a:extLst>
          </p:cNvPr>
          <p:cNvSpPr/>
          <p:nvPr userDrawn="1"/>
        </p:nvSpPr>
        <p:spPr>
          <a:xfrm>
            <a:off x="7086599" y="0"/>
            <a:ext cx="5098327" cy="6858000"/>
          </a:xfrm>
          <a:prstGeom prst="rect">
            <a:avLst/>
          </a:prstGeom>
          <a:solidFill>
            <a:srgbClr val="030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A2A79A70-A53A-4D52-8C04-E15A1F5AEA55}"/>
              </a:ext>
            </a:extLst>
          </p:cNvPr>
          <p:cNvSpPr>
            <a:spLocks noGrp="1"/>
          </p:cNvSpPr>
          <p:nvPr>
            <p:ph type="pic" sz="quarter" idx="13"/>
          </p:nvPr>
        </p:nvSpPr>
        <p:spPr>
          <a:xfrm>
            <a:off x="6192345" y="4523817"/>
            <a:ext cx="1381591" cy="977588"/>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3" name="Picture Placeholder 12">
            <a:extLst>
              <a:ext uri="{FF2B5EF4-FFF2-40B4-BE49-F238E27FC236}">
                <a16:creationId xmlns:a16="http://schemas.microsoft.com/office/drawing/2014/main" id="{E23006A2-9BC0-4F0E-8C0F-C15E4282EC88}"/>
              </a:ext>
            </a:extLst>
          </p:cNvPr>
          <p:cNvSpPr>
            <a:spLocks noGrp="1"/>
          </p:cNvSpPr>
          <p:nvPr>
            <p:ph type="pic" sz="quarter" idx="14"/>
          </p:nvPr>
        </p:nvSpPr>
        <p:spPr>
          <a:xfrm>
            <a:off x="8014450" y="2800040"/>
            <a:ext cx="1332506" cy="911151"/>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4" name="Picture Placeholder 13">
            <a:extLst>
              <a:ext uri="{FF2B5EF4-FFF2-40B4-BE49-F238E27FC236}">
                <a16:creationId xmlns:a16="http://schemas.microsoft.com/office/drawing/2014/main" id="{962A1C78-249A-40E4-8CA4-4642460AD35A}"/>
              </a:ext>
            </a:extLst>
          </p:cNvPr>
          <p:cNvSpPr>
            <a:spLocks noGrp="1"/>
          </p:cNvSpPr>
          <p:nvPr>
            <p:ph type="pic" sz="quarter" idx="15"/>
          </p:nvPr>
        </p:nvSpPr>
        <p:spPr>
          <a:xfrm>
            <a:off x="9829143" y="2800040"/>
            <a:ext cx="1332506" cy="911151"/>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8387C8C9-9070-485B-AD8B-69606A4CEF16}"/>
              </a:ext>
            </a:extLst>
          </p:cNvPr>
          <p:cNvSpPr>
            <a:spLocks noGrp="1"/>
          </p:cNvSpPr>
          <p:nvPr>
            <p:ph type="pic" sz="quarter" idx="12"/>
          </p:nvPr>
        </p:nvSpPr>
        <p:spPr>
          <a:xfrm>
            <a:off x="4384896" y="4523817"/>
            <a:ext cx="1381591" cy="977588"/>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8511558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C2E390EF-DF64-4760-9971-C3672A3E864D}"/>
              </a:ext>
            </a:extLst>
          </p:cNvPr>
          <p:cNvSpPr/>
          <p:nvPr userDrawn="1"/>
        </p:nvSpPr>
        <p:spPr>
          <a:xfrm rot="16200000">
            <a:off x="5913599" y="-356860"/>
            <a:ext cx="2658068" cy="9898750"/>
          </a:xfrm>
          <a:prstGeom prst="round2SameRect">
            <a:avLst>
              <a:gd name="adj1" fmla="val 5708"/>
              <a:gd name="adj2" fmla="val 0"/>
            </a:avLst>
          </a:prstGeom>
          <a:gradFill>
            <a:gsLst>
              <a:gs pos="0">
                <a:srgbClr val="6C25BF"/>
              </a:gs>
              <a:gs pos="98000">
                <a:srgbClr val="5A1F9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7DEB1051-2124-46F1-8EA1-2F1FC330856B}"/>
              </a:ext>
            </a:extLst>
          </p:cNvPr>
          <p:cNvSpPr>
            <a:spLocks noGrp="1"/>
          </p:cNvSpPr>
          <p:nvPr>
            <p:ph type="pic" sz="quarter" idx="13"/>
          </p:nvPr>
        </p:nvSpPr>
        <p:spPr>
          <a:xfrm>
            <a:off x="992006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a16="http://schemas.microsoft.com/office/drawing/2014/main" id="{D504F0B4-761A-4DB0-A27C-DAEE81014BF6}"/>
              </a:ext>
            </a:extLst>
          </p:cNvPr>
          <p:cNvSpPr>
            <a:spLocks noGrp="1"/>
          </p:cNvSpPr>
          <p:nvPr>
            <p:ph type="pic" sz="quarter" idx="12"/>
          </p:nvPr>
        </p:nvSpPr>
        <p:spPr>
          <a:xfrm>
            <a:off x="496134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81215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F0BC4C9E-64F5-46F5-ADB8-40ADBC0A2FD3}"/>
              </a:ext>
            </a:extLst>
          </p:cNvPr>
          <p:cNvSpPr/>
          <p:nvPr userDrawn="1"/>
        </p:nvSpPr>
        <p:spPr>
          <a:xfrm rot="5400000" flipH="1">
            <a:off x="3620341" y="-356860"/>
            <a:ext cx="2658068" cy="9898750"/>
          </a:xfrm>
          <a:prstGeom prst="round2SameRect">
            <a:avLst>
              <a:gd name="adj1" fmla="val 5708"/>
              <a:gd name="adj2" fmla="val 0"/>
            </a:avLst>
          </a:prstGeom>
          <a:gradFill>
            <a:gsLst>
              <a:gs pos="0">
                <a:srgbClr val="6C25BF"/>
              </a:gs>
              <a:gs pos="98000">
                <a:srgbClr val="5A1F9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9B46FCE4-36DC-4D62-BD93-16A7E831B40B}"/>
              </a:ext>
            </a:extLst>
          </p:cNvPr>
          <p:cNvSpPr>
            <a:spLocks noGrp="1"/>
          </p:cNvSpPr>
          <p:nvPr>
            <p:ph type="pic" sz="quarter" idx="12"/>
          </p:nvPr>
        </p:nvSpPr>
        <p:spPr>
          <a:xfrm>
            <a:off x="496134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a16="http://schemas.microsoft.com/office/drawing/2014/main" id="{D4BACB65-B7D5-4F0C-BB2E-09B9075EA8A1}"/>
              </a:ext>
            </a:extLst>
          </p:cNvPr>
          <p:cNvSpPr>
            <a:spLocks noGrp="1"/>
          </p:cNvSpPr>
          <p:nvPr>
            <p:ph type="pic" sz="quarter" idx="13"/>
          </p:nvPr>
        </p:nvSpPr>
        <p:spPr>
          <a:xfrm>
            <a:off x="0"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7888903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4C18FF3-76E3-4B72-B711-5AC8DFCF57C4}"/>
              </a:ext>
            </a:extLst>
          </p:cNvPr>
          <p:cNvSpPr>
            <a:spLocks noGrp="1"/>
          </p:cNvSpPr>
          <p:nvPr>
            <p:ph type="pic" sz="quarter" idx="12"/>
          </p:nvPr>
        </p:nvSpPr>
        <p:spPr>
          <a:xfrm>
            <a:off x="0" y="0"/>
            <a:ext cx="5553075" cy="6858000"/>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6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0896996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B12F7166-C890-407C-9B5B-B26919493FDC}"/>
              </a:ext>
            </a:extLst>
          </p:cNvPr>
          <p:cNvSpPr>
            <a:spLocks noGrp="1"/>
          </p:cNvSpPr>
          <p:nvPr>
            <p:ph type="pic" sz="quarter" idx="10"/>
          </p:nvPr>
        </p:nvSpPr>
        <p:spPr>
          <a:xfrm>
            <a:off x="1727200" y="1640114"/>
            <a:ext cx="3475876" cy="7300686"/>
          </a:xfrm>
          <a:custGeom>
            <a:avLst/>
            <a:gdLst>
              <a:gd name="connsiteX0" fmla="*/ 298439 w 3475876"/>
              <a:gd name="connsiteY0" fmla="*/ 0 h 7300686"/>
              <a:gd name="connsiteX1" fmla="*/ 3177437 w 3475876"/>
              <a:gd name="connsiteY1" fmla="*/ 0 h 7300686"/>
              <a:gd name="connsiteX2" fmla="*/ 3475876 w 3475876"/>
              <a:gd name="connsiteY2" fmla="*/ 298439 h 7300686"/>
              <a:gd name="connsiteX3" fmla="*/ 3475876 w 3475876"/>
              <a:gd name="connsiteY3" fmla="*/ 7002247 h 7300686"/>
              <a:gd name="connsiteX4" fmla="*/ 3177437 w 3475876"/>
              <a:gd name="connsiteY4" fmla="*/ 7300686 h 7300686"/>
              <a:gd name="connsiteX5" fmla="*/ 298439 w 3475876"/>
              <a:gd name="connsiteY5" fmla="*/ 7300686 h 7300686"/>
              <a:gd name="connsiteX6" fmla="*/ 0 w 3475876"/>
              <a:gd name="connsiteY6" fmla="*/ 7002247 h 7300686"/>
              <a:gd name="connsiteX7" fmla="*/ 0 w 3475876"/>
              <a:gd name="connsiteY7" fmla="*/ 298439 h 7300686"/>
              <a:gd name="connsiteX8" fmla="*/ 298439 w 3475876"/>
              <a:gd name="connsiteY8" fmla="*/ 0 h 730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75876" h="7300686">
                <a:moveTo>
                  <a:pt x="298439" y="0"/>
                </a:moveTo>
                <a:lnTo>
                  <a:pt x="3177437" y="0"/>
                </a:lnTo>
                <a:cubicBezTo>
                  <a:pt x="3342260" y="0"/>
                  <a:pt x="3475876" y="133616"/>
                  <a:pt x="3475876" y="298439"/>
                </a:cubicBezTo>
                <a:lnTo>
                  <a:pt x="3475876" y="7002247"/>
                </a:lnTo>
                <a:cubicBezTo>
                  <a:pt x="3475876" y="7167070"/>
                  <a:pt x="3342260" y="7300686"/>
                  <a:pt x="3177437" y="7300686"/>
                </a:cubicBezTo>
                <a:lnTo>
                  <a:pt x="298439" y="7300686"/>
                </a:lnTo>
                <a:cubicBezTo>
                  <a:pt x="133616" y="7300686"/>
                  <a:pt x="0" y="7167070"/>
                  <a:pt x="0" y="7002247"/>
                </a:cubicBezTo>
                <a:lnTo>
                  <a:pt x="0" y="298439"/>
                </a:lnTo>
                <a:cubicBezTo>
                  <a:pt x="0" y="133616"/>
                  <a:pt x="133616" y="0"/>
                  <a:pt x="298439"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7882976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6" name="Rectangle: Rounded Corners 5">
            <a:extLst>
              <a:ext uri="{FF2B5EF4-FFF2-40B4-BE49-F238E27FC236}">
                <a16:creationId xmlns:a16="http://schemas.microsoft.com/office/drawing/2014/main" id="{495DE5C7-D272-514A-8EFD-E1AC4BFFD982}"/>
              </a:ext>
            </a:extLst>
          </p:cNvPr>
          <p:cNvSpPr/>
          <p:nvPr userDrawn="1"/>
        </p:nvSpPr>
        <p:spPr>
          <a:xfrm>
            <a:off x="3849364" y="1274292"/>
            <a:ext cx="7449859" cy="3920438"/>
          </a:xfrm>
          <a:prstGeom prst="roundRect">
            <a:avLst>
              <a:gd name="adj" fmla="val 4493"/>
            </a:avLst>
          </a:prstGeom>
          <a:gradFill flip="none" rotWithShape="1">
            <a:gsLst>
              <a:gs pos="3000">
                <a:srgbClr val="03045E"/>
              </a:gs>
              <a:gs pos="100000">
                <a:srgbClr val="03045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8">
            <a:extLst>
              <a:ext uri="{FF2B5EF4-FFF2-40B4-BE49-F238E27FC236}">
                <a16:creationId xmlns:a16="http://schemas.microsoft.com/office/drawing/2014/main" id="{6B80DEDE-A7FE-0A44-80AA-9968F6C5DEFE}"/>
              </a:ext>
            </a:extLst>
          </p:cNvPr>
          <p:cNvSpPr>
            <a:spLocks noGrp="1"/>
          </p:cNvSpPr>
          <p:nvPr>
            <p:ph type="pic" sz="quarter" idx="13"/>
          </p:nvPr>
        </p:nvSpPr>
        <p:spPr>
          <a:xfrm>
            <a:off x="7883610" y="2141838"/>
            <a:ext cx="4422409" cy="2875907"/>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73073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8_Custom Layout">
    <p:bg>
      <p:bgPr>
        <a:gradFill>
          <a:gsLst>
            <a:gs pos="0">
              <a:srgbClr val="03045E"/>
            </a:gs>
            <a:gs pos="98000">
              <a:srgbClr val="03045E"/>
            </a:gs>
          </a:gsLst>
          <a:lin ang="2700000" scaled="1"/>
        </a:gra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E5E29E3-54AB-4D9D-AC1B-DAD6EDF7344F}"/>
              </a:ext>
            </a:extLst>
          </p:cNvPr>
          <p:cNvSpPr>
            <a:spLocks noGrp="1"/>
          </p:cNvSpPr>
          <p:nvPr>
            <p:ph type="pic" sz="quarter" idx="13"/>
          </p:nvPr>
        </p:nvSpPr>
        <p:spPr>
          <a:xfrm>
            <a:off x="1359630" y="1492078"/>
            <a:ext cx="4940896" cy="2777139"/>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54424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icing plan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79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9B15201-025A-4410-90B5-9F422C2D1C6F}"/>
              </a:ext>
            </a:extLst>
          </p:cNvPr>
          <p:cNvSpPr>
            <a:spLocks noGrp="1"/>
          </p:cNvSpPr>
          <p:nvPr>
            <p:ph type="pic" sz="quarter" idx="13"/>
          </p:nvPr>
        </p:nvSpPr>
        <p:spPr>
          <a:xfrm>
            <a:off x="0" y="0"/>
            <a:ext cx="12192000" cy="6858000"/>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69264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03C71DD-545E-4EF4-AC03-FCF12229FBB3}"/>
              </a:ext>
            </a:extLst>
          </p:cNvPr>
          <p:cNvSpPr/>
          <p:nvPr/>
        </p:nvSpPr>
        <p:spPr>
          <a:xfrm rot="5400000">
            <a:off x="2666809" y="-2666809"/>
            <a:ext cx="6858000" cy="12192000"/>
          </a:xfrm>
          <a:custGeom>
            <a:avLst/>
            <a:gdLst>
              <a:gd name="connsiteX0" fmla="*/ 0 w 6858000"/>
              <a:gd name="connsiteY0" fmla="*/ 0 h 12192000"/>
              <a:gd name="connsiteX1" fmla="*/ 6858000 w 6858000"/>
              <a:gd name="connsiteY1" fmla="*/ 0 h 12192000"/>
              <a:gd name="connsiteX2" fmla="*/ 6858000 w 6858000"/>
              <a:gd name="connsiteY2" fmla="*/ 12192000 h 12192000"/>
              <a:gd name="connsiteX3" fmla="*/ 0 w 6858000"/>
              <a:gd name="connsiteY3" fmla="*/ 1219200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0" y="0"/>
                </a:moveTo>
                <a:lnTo>
                  <a:pt x="6858000" y="0"/>
                </a:lnTo>
                <a:lnTo>
                  <a:pt x="6858000" y="12192000"/>
                </a:lnTo>
                <a:lnTo>
                  <a:pt x="0" y="12192000"/>
                </a:lnTo>
                <a:close/>
              </a:path>
            </a:pathLst>
          </a:custGeom>
          <a:gradFill flip="none" rotWithShape="1">
            <a:gsLst>
              <a:gs pos="0">
                <a:srgbClr val="03045E"/>
              </a:gs>
              <a:gs pos="100000">
                <a:srgbClr val="03045E"/>
              </a:gs>
            </a:gsLst>
            <a:lin ang="2700000" scaled="1"/>
            <a:tileRect/>
          </a:gradFill>
          <a:ln w="127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9F0918B-237B-4BFB-B09F-25CC40A51396}"/>
              </a:ext>
            </a:extLst>
          </p:cNvPr>
          <p:cNvSpPr/>
          <p:nvPr/>
        </p:nvSpPr>
        <p:spPr>
          <a:xfrm rot="5400000">
            <a:off x="1971560" y="-2380449"/>
            <a:ext cx="8159750" cy="11541760"/>
          </a:xfrm>
          <a:custGeom>
            <a:avLst/>
            <a:gdLst>
              <a:gd name="connsiteX0" fmla="*/ 0 w 8159750"/>
              <a:gd name="connsiteY0" fmla="*/ 0 h 11541760"/>
              <a:gd name="connsiteX1" fmla="*/ 8159750 w 8159750"/>
              <a:gd name="connsiteY1" fmla="*/ 0 h 11541760"/>
              <a:gd name="connsiteX2" fmla="*/ 8159750 w 8159750"/>
              <a:gd name="connsiteY2" fmla="*/ 11541760 h 11541760"/>
              <a:gd name="connsiteX3" fmla="*/ 0 w 8159750"/>
              <a:gd name="connsiteY3" fmla="*/ 11541760 h 11541760"/>
            </a:gdLst>
            <a:ahLst/>
            <a:cxnLst>
              <a:cxn ang="0">
                <a:pos x="connsiteX0" y="connsiteY0"/>
              </a:cxn>
              <a:cxn ang="0">
                <a:pos x="connsiteX1" y="connsiteY1"/>
              </a:cxn>
              <a:cxn ang="0">
                <a:pos x="connsiteX2" y="connsiteY2"/>
              </a:cxn>
              <a:cxn ang="0">
                <a:pos x="connsiteX3" y="connsiteY3"/>
              </a:cxn>
            </a:cxnLst>
            <a:rect l="l" t="t" r="r" b="b"/>
            <a:pathLst>
              <a:path w="8159750" h="11541760">
                <a:moveTo>
                  <a:pt x="0" y="0"/>
                </a:moveTo>
                <a:lnTo>
                  <a:pt x="8159750" y="0"/>
                </a:lnTo>
                <a:lnTo>
                  <a:pt x="8159750" y="11541760"/>
                </a:lnTo>
                <a:lnTo>
                  <a:pt x="0" y="11541760"/>
                </a:lnTo>
                <a:close/>
              </a:path>
            </a:pathLst>
          </a:custGeom>
          <a:noFill/>
          <a:ln w="127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0B8B859-2862-43A4-BE16-76429A5E6603}"/>
              </a:ext>
            </a:extLst>
          </p:cNvPr>
          <p:cNvSpPr/>
          <p:nvPr/>
        </p:nvSpPr>
        <p:spPr>
          <a:xfrm>
            <a:off x="0" y="0"/>
            <a:ext cx="10008869" cy="6697987"/>
          </a:xfrm>
          <a:custGeom>
            <a:avLst/>
            <a:gdLst>
              <a:gd name="connsiteX0" fmla="*/ 0 w 10008869"/>
              <a:gd name="connsiteY0" fmla="*/ 0 h 6697987"/>
              <a:gd name="connsiteX1" fmla="*/ 0 w 10008869"/>
              <a:gd name="connsiteY1" fmla="*/ 6657340 h 6697987"/>
              <a:gd name="connsiteX2" fmla="*/ 10008870 w 10008869"/>
              <a:gd name="connsiteY2" fmla="*/ 0 h 6697987"/>
              <a:gd name="connsiteX3" fmla="*/ 0 w 10008869"/>
              <a:gd name="connsiteY3" fmla="*/ 0 h 6697987"/>
            </a:gdLst>
            <a:ahLst/>
            <a:cxnLst>
              <a:cxn ang="0">
                <a:pos x="connsiteX0" y="connsiteY0"/>
              </a:cxn>
              <a:cxn ang="0">
                <a:pos x="connsiteX1" y="connsiteY1"/>
              </a:cxn>
              <a:cxn ang="0">
                <a:pos x="connsiteX2" y="connsiteY2"/>
              </a:cxn>
              <a:cxn ang="0">
                <a:pos x="connsiteX3" y="connsiteY3"/>
              </a:cxn>
            </a:cxnLst>
            <a:rect l="l" t="t" r="r" b="b"/>
            <a:pathLst>
              <a:path w="10008869" h="6697987">
                <a:moveTo>
                  <a:pt x="0" y="0"/>
                </a:moveTo>
                <a:lnTo>
                  <a:pt x="0" y="6657340"/>
                </a:lnTo>
                <a:cubicBezTo>
                  <a:pt x="6902450" y="7184390"/>
                  <a:pt x="9255760" y="2456180"/>
                  <a:pt x="10008870" y="0"/>
                </a:cubicBezTo>
                <a:lnTo>
                  <a:pt x="0" y="0"/>
                </a:lnTo>
                <a:close/>
              </a:path>
            </a:pathLst>
          </a:custGeom>
          <a:gradFill>
            <a:gsLst>
              <a:gs pos="0">
                <a:srgbClr val="03045E"/>
              </a:gs>
              <a:gs pos="100000">
                <a:srgbClr val="03045E"/>
              </a:gs>
            </a:gsLst>
            <a:lin ang="10800000" scaled="1"/>
          </a:gradFill>
          <a:ln w="127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2E62DC6-8FAD-4248-BC7D-426D8518E28B}"/>
              </a:ext>
            </a:extLst>
          </p:cNvPr>
          <p:cNvSpPr/>
          <p:nvPr/>
        </p:nvSpPr>
        <p:spPr>
          <a:xfrm>
            <a:off x="8042909" y="5252720"/>
            <a:ext cx="4149090" cy="1605279"/>
          </a:xfrm>
          <a:custGeom>
            <a:avLst/>
            <a:gdLst>
              <a:gd name="connsiteX0" fmla="*/ 0 w 4149090"/>
              <a:gd name="connsiteY0" fmla="*/ 1605280 h 1605279"/>
              <a:gd name="connsiteX1" fmla="*/ 4149090 w 4149090"/>
              <a:gd name="connsiteY1" fmla="*/ 1605280 h 1605279"/>
              <a:gd name="connsiteX2" fmla="*/ 4149090 w 4149090"/>
              <a:gd name="connsiteY2" fmla="*/ 0 h 1605279"/>
              <a:gd name="connsiteX3" fmla="*/ 0 w 4149090"/>
              <a:gd name="connsiteY3" fmla="*/ 1605280 h 1605279"/>
            </a:gdLst>
            <a:ahLst/>
            <a:cxnLst>
              <a:cxn ang="0">
                <a:pos x="connsiteX0" y="connsiteY0"/>
              </a:cxn>
              <a:cxn ang="0">
                <a:pos x="connsiteX1" y="connsiteY1"/>
              </a:cxn>
              <a:cxn ang="0">
                <a:pos x="connsiteX2" y="connsiteY2"/>
              </a:cxn>
              <a:cxn ang="0">
                <a:pos x="connsiteX3" y="connsiteY3"/>
              </a:cxn>
            </a:cxnLst>
            <a:rect l="l" t="t" r="r" b="b"/>
            <a:pathLst>
              <a:path w="4149090" h="1605279">
                <a:moveTo>
                  <a:pt x="0" y="1605280"/>
                </a:moveTo>
                <a:lnTo>
                  <a:pt x="4149090" y="1605280"/>
                </a:lnTo>
                <a:lnTo>
                  <a:pt x="4149090" y="0"/>
                </a:lnTo>
                <a:cubicBezTo>
                  <a:pt x="3180080" y="88900"/>
                  <a:pt x="1584960" y="426720"/>
                  <a:pt x="0" y="1605280"/>
                </a:cubicBezTo>
                <a:close/>
              </a:path>
            </a:pathLst>
          </a:custGeom>
          <a:gradFill>
            <a:gsLst>
              <a:gs pos="0">
                <a:srgbClr val="03045E"/>
              </a:gs>
              <a:gs pos="100000">
                <a:srgbClr val="03045E"/>
              </a:gs>
            </a:gsLst>
            <a:lin ang="2700000" scaled="1"/>
          </a:gradFill>
          <a:ln w="127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7578C3D-125B-45CE-AE39-A6DB04F01A12}"/>
              </a:ext>
            </a:extLst>
          </p:cNvPr>
          <p:cNvSpPr/>
          <p:nvPr/>
        </p:nvSpPr>
        <p:spPr>
          <a:xfrm>
            <a:off x="9502140" y="3950970"/>
            <a:ext cx="2689859" cy="2907029"/>
          </a:xfrm>
          <a:custGeom>
            <a:avLst/>
            <a:gdLst>
              <a:gd name="connsiteX0" fmla="*/ 2689860 w 2689859"/>
              <a:gd name="connsiteY0" fmla="*/ 2907030 h 2907029"/>
              <a:gd name="connsiteX1" fmla="*/ 2689860 w 2689859"/>
              <a:gd name="connsiteY1" fmla="*/ 0 h 2907029"/>
              <a:gd name="connsiteX2" fmla="*/ 0 w 2689859"/>
              <a:gd name="connsiteY2" fmla="*/ 2907030 h 2907029"/>
              <a:gd name="connsiteX3" fmla="*/ 2689860 w 2689859"/>
              <a:gd name="connsiteY3" fmla="*/ 2907030 h 2907029"/>
            </a:gdLst>
            <a:ahLst/>
            <a:cxnLst>
              <a:cxn ang="0">
                <a:pos x="connsiteX0" y="connsiteY0"/>
              </a:cxn>
              <a:cxn ang="0">
                <a:pos x="connsiteX1" y="connsiteY1"/>
              </a:cxn>
              <a:cxn ang="0">
                <a:pos x="connsiteX2" y="connsiteY2"/>
              </a:cxn>
              <a:cxn ang="0">
                <a:pos x="connsiteX3" y="connsiteY3"/>
              </a:cxn>
            </a:cxnLst>
            <a:rect l="l" t="t" r="r" b="b"/>
            <a:pathLst>
              <a:path w="2689859" h="2907029">
                <a:moveTo>
                  <a:pt x="2689860" y="2907030"/>
                </a:moveTo>
                <a:lnTo>
                  <a:pt x="2689860" y="0"/>
                </a:lnTo>
                <a:cubicBezTo>
                  <a:pt x="1308100" y="346710"/>
                  <a:pt x="241300" y="1485900"/>
                  <a:pt x="0" y="2907030"/>
                </a:cubicBezTo>
                <a:lnTo>
                  <a:pt x="2689860" y="2907030"/>
                </a:lnTo>
                <a:close/>
              </a:path>
            </a:pathLst>
          </a:custGeom>
          <a:solidFill>
            <a:srgbClr val="FB982C"/>
          </a:solidFill>
          <a:ln w="127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B7B277F-4234-455C-8FBF-E6AB49114A91}"/>
              </a:ext>
            </a:extLst>
          </p:cNvPr>
          <p:cNvSpPr/>
          <p:nvPr/>
        </p:nvSpPr>
        <p:spPr>
          <a:xfrm>
            <a:off x="0" y="0"/>
            <a:ext cx="8661400" cy="6835140"/>
          </a:xfrm>
          <a:custGeom>
            <a:avLst/>
            <a:gdLst>
              <a:gd name="connsiteX0" fmla="*/ 8661400 w 8661400"/>
              <a:gd name="connsiteY0" fmla="*/ 0 h 6835140"/>
              <a:gd name="connsiteX1" fmla="*/ 0 w 8661400"/>
              <a:gd name="connsiteY1" fmla="*/ 0 h 6835140"/>
              <a:gd name="connsiteX2" fmla="*/ 0 w 8661400"/>
              <a:gd name="connsiteY2" fmla="*/ 6835140 h 6835140"/>
              <a:gd name="connsiteX3" fmla="*/ 8661400 w 8661400"/>
              <a:gd name="connsiteY3" fmla="*/ 0 h 6835140"/>
            </a:gdLst>
            <a:ahLst/>
            <a:cxnLst>
              <a:cxn ang="0">
                <a:pos x="connsiteX0" y="connsiteY0"/>
              </a:cxn>
              <a:cxn ang="0">
                <a:pos x="connsiteX1" y="connsiteY1"/>
              </a:cxn>
              <a:cxn ang="0">
                <a:pos x="connsiteX2" y="connsiteY2"/>
              </a:cxn>
              <a:cxn ang="0">
                <a:pos x="connsiteX3" y="connsiteY3"/>
              </a:cxn>
            </a:cxnLst>
            <a:rect l="l" t="t" r="r" b="b"/>
            <a:pathLst>
              <a:path w="8661400" h="6835140">
                <a:moveTo>
                  <a:pt x="8661400" y="0"/>
                </a:moveTo>
                <a:lnTo>
                  <a:pt x="0" y="0"/>
                </a:lnTo>
                <a:lnTo>
                  <a:pt x="0" y="6835140"/>
                </a:lnTo>
                <a:cubicBezTo>
                  <a:pt x="5331460" y="6598920"/>
                  <a:pt x="7722870" y="2413000"/>
                  <a:pt x="8661400" y="0"/>
                </a:cubicBezTo>
                <a:close/>
              </a:path>
            </a:pathLst>
          </a:custGeom>
          <a:solidFill>
            <a:schemeClr val="bg1"/>
          </a:solid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6C9D007-E7B7-472A-BF53-1AEE649D7C9A}"/>
              </a:ext>
            </a:extLst>
          </p:cNvPr>
          <p:cNvSpPr/>
          <p:nvPr/>
        </p:nvSpPr>
        <p:spPr>
          <a:xfrm>
            <a:off x="6778384" y="-1"/>
            <a:ext cx="5414885" cy="5229669"/>
          </a:xfrm>
          <a:custGeom>
            <a:avLst/>
            <a:gdLst>
              <a:gd name="connsiteX0" fmla="*/ 0 w 5049519"/>
              <a:gd name="connsiteY0" fmla="*/ 389890 h 4876800"/>
              <a:gd name="connsiteX1" fmla="*/ 4486910 w 5049519"/>
              <a:gd name="connsiteY1" fmla="*/ 4876800 h 4876800"/>
              <a:gd name="connsiteX2" fmla="*/ 5049520 w 5049519"/>
              <a:gd name="connsiteY2" fmla="*/ 4841240 h 4876800"/>
              <a:gd name="connsiteX3" fmla="*/ 5049520 w 5049519"/>
              <a:gd name="connsiteY3" fmla="*/ 0 h 4876800"/>
              <a:gd name="connsiteX4" fmla="*/ 16510 w 5049519"/>
              <a:gd name="connsiteY4" fmla="*/ 0 h 4876800"/>
              <a:gd name="connsiteX5" fmla="*/ 0 w 5049519"/>
              <a:gd name="connsiteY5" fmla="*/ 38989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9519" h="4876800">
                <a:moveTo>
                  <a:pt x="0" y="389890"/>
                </a:moveTo>
                <a:cubicBezTo>
                  <a:pt x="0" y="2867660"/>
                  <a:pt x="2009140" y="4876800"/>
                  <a:pt x="4486910" y="4876800"/>
                </a:cubicBezTo>
                <a:cubicBezTo>
                  <a:pt x="4677410" y="4876800"/>
                  <a:pt x="4865370" y="4865370"/>
                  <a:pt x="5049520" y="4841240"/>
                </a:cubicBezTo>
                <a:lnTo>
                  <a:pt x="5049520" y="0"/>
                </a:lnTo>
                <a:lnTo>
                  <a:pt x="16510" y="0"/>
                </a:lnTo>
                <a:cubicBezTo>
                  <a:pt x="5080" y="128270"/>
                  <a:pt x="0" y="259080"/>
                  <a:pt x="0" y="389890"/>
                </a:cubicBezTo>
                <a:close/>
              </a:path>
            </a:pathLst>
          </a:custGeom>
          <a:solidFill>
            <a:schemeClr val="bg1"/>
          </a:solidFill>
          <a:ln w="12700" cap="flat">
            <a:noFill/>
            <a:prstDash val="solid"/>
            <a:miter/>
          </a:ln>
          <a:effectLst>
            <a:outerShdw blurRad="520700" dist="241300" dir="8100000" algn="tr" rotWithShape="0">
              <a:prstClr val="black">
                <a:alpha val="19000"/>
              </a:prstClr>
            </a:outerShdw>
          </a:effectLst>
        </p:spPr>
        <p:txBody>
          <a:bodyPr rtlCol="0" anchor="ctr"/>
          <a:lstStyle/>
          <a:p>
            <a:endParaRPr lang="en-US"/>
          </a:p>
        </p:txBody>
      </p:sp>
      <p:sp>
        <p:nvSpPr>
          <p:cNvPr id="16" name="Picture Placeholder 15">
            <a:extLst>
              <a:ext uri="{FF2B5EF4-FFF2-40B4-BE49-F238E27FC236}">
                <a16:creationId xmlns:a16="http://schemas.microsoft.com/office/drawing/2014/main" id="{52FB4D27-8FF5-4C3A-B137-B7668A331B3C}"/>
              </a:ext>
            </a:extLst>
          </p:cNvPr>
          <p:cNvSpPr>
            <a:spLocks noGrp="1"/>
          </p:cNvSpPr>
          <p:nvPr>
            <p:ph type="pic" sz="quarter" idx="10"/>
          </p:nvPr>
        </p:nvSpPr>
        <p:spPr>
          <a:xfrm>
            <a:off x="7039372" y="1"/>
            <a:ext cx="5152630" cy="4976384"/>
          </a:xfrm>
          <a:custGeom>
            <a:avLst/>
            <a:gdLst>
              <a:gd name="connsiteX0" fmla="*/ 15711 w 4804959"/>
              <a:gd name="connsiteY0" fmla="*/ 0 h 4640605"/>
              <a:gd name="connsiteX1" fmla="*/ 4804959 w 4804959"/>
              <a:gd name="connsiteY1" fmla="*/ 0 h 4640605"/>
              <a:gd name="connsiteX2" fmla="*/ 4804959 w 4804959"/>
              <a:gd name="connsiteY2" fmla="*/ 4606768 h 4640605"/>
              <a:gd name="connsiteX3" fmla="*/ 4539545 w 4804959"/>
              <a:gd name="connsiteY3" fmla="*/ 4632297 h 4640605"/>
              <a:gd name="connsiteX4" fmla="*/ 4269599 w 4804959"/>
              <a:gd name="connsiteY4" fmla="*/ 4640605 h 4640605"/>
              <a:gd name="connsiteX5" fmla="*/ 0 w 4804959"/>
              <a:gd name="connsiteY5" fmla="*/ 371007 h 4640605"/>
              <a:gd name="connsiteX6" fmla="*/ 15711 w 4804959"/>
              <a:gd name="connsiteY6" fmla="*/ 0 h 464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4959" h="4640605">
                <a:moveTo>
                  <a:pt x="15711" y="0"/>
                </a:moveTo>
                <a:lnTo>
                  <a:pt x="4804959" y="0"/>
                </a:lnTo>
                <a:lnTo>
                  <a:pt x="4804959" y="4606768"/>
                </a:lnTo>
                <a:lnTo>
                  <a:pt x="4539545" y="4632297"/>
                </a:lnTo>
                <a:cubicBezTo>
                  <a:pt x="4450268" y="4637886"/>
                  <a:pt x="4360235" y="4640605"/>
                  <a:pt x="4269599" y="4640605"/>
                </a:cubicBezTo>
                <a:cubicBezTo>
                  <a:pt x="1911833" y="4640605"/>
                  <a:pt x="0" y="2728773"/>
                  <a:pt x="0" y="371007"/>
                </a:cubicBezTo>
                <a:cubicBezTo>
                  <a:pt x="0" y="246532"/>
                  <a:pt x="4834" y="122058"/>
                  <a:pt x="15711"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0138631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07E3C840-59FB-4D1B-8822-C23F683C512C}"/>
              </a:ext>
            </a:extLst>
          </p:cNvPr>
          <p:cNvSpPr>
            <a:spLocks noGrp="1"/>
          </p:cNvSpPr>
          <p:nvPr>
            <p:ph type="pic" sz="quarter" idx="13"/>
          </p:nvPr>
        </p:nvSpPr>
        <p:spPr>
          <a:xfrm>
            <a:off x="4991100" y="0"/>
            <a:ext cx="7200900" cy="6858000"/>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1155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E1212E0-BAFF-4CE1-B2BF-62BDD32C9F86}"/>
              </a:ext>
            </a:extLst>
          </p:cNvPr>
          <p:cNvGrpSpPr/>
          <p:nvPr userDrawn="1"/>
        </p:nvGrpSpPr>
        <p:grpSpPr>
          <a:xfrm>
            <a:off x="678159" y="549278"/>
            <a:ext cx="10859558" cy="5762927"/>
            <a:chOff x="678159" y="549278"/>
            <a:chExt cx="10859558" cy="5762927"/>
          </a:xfrm>
          <a:solidFill>
            <a:srgbClr val="FB982C"/>
          </a:solidFill>
        </p:grpSpPr>
        <p:sp>
          <p:nvSpPr>
            <p:cNvPr id="4" name="Freeform: Shape 3">
              <a:extLst>
                <a:ext uri="{FF2B5EF4-FFF2-40B4-BE49-F238E27FC236}">
                  <a16:creationId xmlns:a16="http://schemas.microsoft.com/office/drawing/2014/main" id="{179719DB-D946-4EC2-80A0-4DBE15399448}"/>
                </a:ext>
              </a:extLst>
            </p:cNvPr>
            <p:cNvSpPr/>
            <p:nvPr/>
          </p:nvSpPr>
          <p:spPr>
            <a:xfrm>
              <a:off x="3932058" y="6122510"/>
              <a:ext cx="4327570" cy="189695"/>
            </a:xfrm>
            <a:custGeom>
              <a:avLst/>
              <a:gdLst>
                <a:gd name="connsiteX0" fmla="*/ 3259455 w 3259454"/>
                <a:gd name="connsiteY0" fmla="*/ 142875 h 142875"/>
                <a:gd name="connsiteX1" fmla="*/ 0 w 3259454"/>
                <a:gd name="connsiteY1" fmla="*/ 142875 h 142875"/>
                <a:gd name="connsiteX2" fmla="*/ 142875 w 3259454"/>
                <a:gd name="connsiteY2" fmla="*/ 0 h 142875"/>
                <a:gd name="connsiteX3" fmla="*/ 3116580 w 3259454"/>
                <a:gd name="connsiteY3" fmla="*/ 0 h 142875"/>
              </a:gdLst>
              <a:ahLst/>
              <a:cxnLst>
                <a:cxn ang="0">
                  <a:pos x="connsiteX0" y="connsiteY0"/>
                </a:cxn>
                <a:cxn ang="0">
                  <a:pos x="connsiteX1" y="connsiteY1"/>
                </a:cxn>
                <a:cxn ang="0">
                  <a:pos x="connsiteX2" y="connsiteY2"/>
                </a:cxn>
                <a:cxn ang="0">
                  <a:pos x="connsiteX3" y="connsiteY3"/>
                </a:cxn>
              </a:cxnLst>
              <a:rect l="l" t="t" r="r" b="b"/>
              <a:pathLst>
                <a:path w="3259454" h="142875">
                  <a:moveTo>
                    <a:pt x="3259455" y="142875"/>
                  </a:moveTo>
                  <a:lnTo>
                    <a:pt x="0" y="142875"/>
                  </a:lnTo>
                  <a:lnTo>
                    <a:pt x="142875" y="0"/>
                  </a:lnTo>
                  <a:lnTo>
                    <a:pt x="3116580" y="0"/>
                  </a:ln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99AD1D4-DC8D-46EB-A798-348D07E6AE08}"/>
                </a:ext>
              </a:extLst>
            </p:cNvPr>
            <p:cNvSpPr/>
            <p:nvPr/>
          </p:nvSpPr>
          <p:spPr>
            <a:xfrm>
              <a:off x="3932058" y="549278"/>
              <a:ext cx="4327570" cy="189695"/>
            </a:xfrm>
            <a:custGeom>
              <a:avLst/>
              <a:gdLst>
                <a:gd name="connsiteX0" fmla="*/ 3259455 w 3259454"/>
                <a:gd name="connsiteY0" fmla="*/ 0 h 142875"/>
                <a:gd name="connsiteX1" fmla="*/ 0 w 3259454"/>
                <a:gd name="connsiteY1" fmla="*/ 0 h 142875"/>
                <a:gd name="connsiteX2" fmla="*/ 142875 w 3259454"/>
                <a:gd name="connsiteY2" fmla="*/ 142875 h 142875"/>
                <a:gd name="connsiteX3" fmla="*/ 3116580 w 3259454"/>
                <a:gd name="connsiteY3" fmla="*/ 142875 h 142875"/>
              </a:gdLst>
              <a:ahLst/>
              <a:cxnLst>
                <a:cxn ang="0">
                  <a:pos x="connsiteX0" y="connsiteY0"/>
                </a:cxn>
                <a:cxn ang="0">
                  <a:pos x="connsiteX1" y="connsiteY1"/>
                </a:cxn>
                <a:cxn ang="0">
                  <a:pos x="connsiteX2" y="connsiteY2"/>
                </a:cxn>
                <a:cxn ang="0">
                  <a:pos x="connsiteX3" y="connsiteY3"/>
                </a:cxn>
              </a:cxnLst>
              <a:rect l="l" t="t" r="r" b="b"/>
              <a:pathLst>
                <a:path w="3259454" h="142875">
                  <a:moveTo>
                    <a:pt x="3259455" y="0"/>
                  </a:moveTo>
                  <a:lnTo>
                    <a:pt x="0" y="0"/>
                  </a:lnTo>
                  <a:lnTo>
                    <a:pt x="142875" y="142875"/>
                  </a:lnTo>
                  <a:lnTo>
                    <a:pt x="3116580" y="142875"/>
                  </a:ln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7EE5FD2-7FD3-4CC7-934C-BD1F3ACED20E}"/>
                </a:ext>
              </a:extLst>
            </p:cNvPr>
            <p:cNvSpPr/>
            <p:nvPr/>
          </p:nvSpPr>
          <p:spPr>
            <a:xfrm>
              <a:off x="678159" y="1265059"/>
              <a:ext cx="189695" cy="4327570"/>
            </a:xfrm>
            <a:custGeom>
              <a:avLst/>
              <a:gdLst>
                <a:gd name="connsiteX0" fmla="*/ 0 w 142875"/>
                <a:gd name="connsiteY0" fmla="*/ 0 h 3259455"/>
                <a:gd name="connsiteX1" fmla="*/ 0 w 142875"/>
                <a:gd name="connsiteY1" fmla="*/ 3259455 h 3259455"/>
                <a:gd name="connsiteX2" fmla="*/ 142875 w 142875"/>
                <a:gd name="connsiteY2" fmla="*/ 3116580 h 3259455"/>
                <a:gd name="connsiteX3" fmla="*/ 142875 w 142875"/>
                <a:gd name="connsiteY3" fmla="*/ 142875 h 3259455"/>
              </a:gdLst>
              <a:ahLst/>
              <a:cxnLst>
                <a:cxn ang="0">
                  <a:pos x="connsiteX0" y="connsiteY0"/>
                </a:cxn>
                <a:cxn ang="0">
                  <a:pos x="connsiteX1" y="connsiteY1"/>
                </a:cxn>
                <a:cxn ang="0">
                  <a:pos x="connsiteX2" y="connsiteY2"/>
                </a:cxn>
                <a:cxn ang="0">
                  <a:pos x="connsiteX3" y="connsiteY3"/>
                </a:cxn>
              </a:cxnLst>
              <a:rect l="l" t="t" r="r" b="b"/>
              <a:pathLst>
                <a:path w="142875" h="3259455">
                  <a:moveTo>
                    <a:pt x="0" y="0"/>
                  </a:moveTo>
                  <a:lnTo>
                    <a:pt x="0" y="3259455"/>
                  </a:lnTo>
                  <a:lnTo>
                    <a:pt x="142875" y="3116580"/>
                  </a:lnTo>
                  <a:lnTo>
                    <a:pt x="142875" y="142875"/>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A9C3408-F675-40E1-BB69-A6AAD7471240}"/>
                </a:ext>
              </a:extLst>
            </p:cNvPr>
            <p:cNvSpPr/>
            <p:nvPr/>
          </p:nvSpPr>
          <p:spPr>
            <a:xfrm>
              <a:off x="11348022" y="1265059"/>
              <a:ext cx="189695" cy="4327570"/>
            </a:xfrm>
            <a:custGeom>
              <a:avLst/>
              <a:gdLst>
                <a:gd name="connsiteX0" fmla="*/ 142875 w 142875"/>
                <a:gd name="connsiteY0" fmla="*/ 0 h 3259455"/>
                <a:gd name="connsiteX1" fmla="*/ 142875 w 142875"/>
                <a:gd name="connsiteY1" fmla="*/ 3259455 h 3259455"/>
                <a:gd name="connsiteX2" fmla="*/ 0 w 142875"/>
                <a:gd name="connsiteY2" fmla="*/ 3116580 h 3259455"/>
                <a:gd name="connsiteX3" fmla="*/ 0 w 142875"/>
                <a:gd name="connsiteY3" fmla="*/ 142875 h 3259455"/>
              </a:gdLst>
              <a:ahLst/>
              <a:cxnLst>
                <a:cxn ang="0">
                  <a:pos x="connsiteX0" y="connsiteY0"/>
                </a:cxn>
                <a:cxn ang="0">
                  <a:pos x="connsiteX1" y="connsiteY1"/>
                </a:cxn>
                <a:cxn ang="0">
                  <a:pos x="connsiteX2" y="connsiteY2"/>
                </a:cxn>
                <a:cxn ang="0">
                  <a:pos x="connsiteX3" y="connsiteY3"/>
                </a:cxn>
              </a:cxnLst>
              <a:rect l="l" t="t" r="r" b="b"/>
              <a:pathLst>
                <a:path w="142875" h="3259455">
                  <a:moveTo>
                    <a:pt x="142875" y="0"/>
                  </a:moveTo>
                  <a:lnTo>
                    <a:pt x="142875" y="3259455"/>
                  </a:lnTo>
                  <a:lnTo>
                    <a:pt x="0" y="3116580"/>
                  </a:lnTo>
                  <a:lnTo>
                    <a:pt x="0" y="142875"/>
                  </a:lnTo>
                  <a:close/>
                </a:path>
              </a:pathLst>
            </a:custGeom>
            <a:grpFill/>
            <a:ln w="9525" cap="flat">
              <a:noFill/>
              <a:prstDash val="solid"/>
              <a:miter/>
            </a:ln>
          </p:spPr>
          <p:txBody>
            <a:bodyPr rtlCol="0" anchor="ctr"/>
            <a:lstStyle/>
            <a:p>
              <a:endParaRPr lang="en-US"/>
            </a:p>
          </p:txBody>
        </p:sp>
      </p:grpSp>
      <p:sp>
        <p:nvSpPr>
          <p:cNvPr id="8" name="Picture Placeholder 7">
            <a:extLst>
              <a:ext uri="{FF2B5EF4-FFF2-40B4-BE49-F238E27FC236}">
                <a16:creationId xmlns:a16="http://schemas.microsoft.com/office/drawing/2014/main" id="{3F0AB229-CC1D-4638-9611-0320CE047309}"/>
              </a:ext>
            </a:extLst>
          </p:cNvPr>
          <p:cNvSpPr>
            <a:spLocks noGrp="1"/>
          </p:cNvSpPr>
          <p:nvPr>
            <p:ph type="pic" sz="quarter" idx="10"/>
          </p:nvPr>
        </p:nvSpPr>
        <p:spPr>
          <a:xfrm>
            <a:off x="598489" y="400051"/>
            <a:ext cx="10995977" cy="6058852"/>
          </a:xfrm>
          <a:custGeom>
            <a:avLst/>
            <a:gdLst>
              <a:gd name="connsiteX0" fmla="*/ 197283 w 10995977"/>
              <a:gd name="connsiteY0" fmla="*/ 0 h 6058852"/>
              <a:gd name="connsiteX1" fmla="*/ 3245047 w 10995977"/>
              <a:gd name="connsiteY1" fmla="*/ 0 h 6058852"/>
              <a:gd name="connsiteX2" fmla="*/ 3542236 w 10995977"/>
              <a:gd name="connsiteY2" fmla="*/ 278219 h 6058852"/>
              <a:gd name="connsiteX3" fmla="*/ 5497357 w 10995977"/>
              <a:gd name="connsiteY3" fmla="*/ 278219 h 6058852"/>
              <a:gd name="connsiteX4" fmla="*/ 7453742 w 10995977"/>
              <a:gd name="connsiteY4" fmla="*/ 278219 h 6058852"/>
              <a:gd name="connsiteX5" fmla="*/ 7750931 w 10995977"/>
              <a:gd name="connsiteY5" fmla="*/ 0 h 6058852"/>
              <a:gd name="connsiteX6" fmla="*/ 10798695 w 10995977"/>
              <a:gd name="connsiteY6" fmla="*/ 0 h 6058852"/>
              <a:gd name="connsiteX7" fmla="*/ 10995977 w 10995977"/>
              <a:gd name="connsiteY7" fmla="*/ 232692 h 6058852"/>
              <a:gd name="connsiteX8" fmla="*/ 10995977 w 10995977"/>
              <a:gd name="connsiteY8" fmla="*/ 1877979 h 6058852"/>
              <a:gd name="connsiteX9" fmla="*/ 10788578 w 10995977"/>
              <a:gd name="connsiteY9" fmla="*/ 2057557 h 6058852"/>
              <a:gd name="connsiteX10" fmla="*/ 10798695 w 10995977"/>
              <a:gd name="connsiteY10" fmla="*/ 3982326 h 6058852"/>
              <a:gd name="connsiteX11" fmla="*/ 10995977 w 10995977"/>
              <a:gd name="connsiteY11" fmla="*/ 4153051 h 6058852"/>
              <a:gd name="connsiteX12" fmla="*/ 10995977 w 10995977"/>
              <a:gd name="connsiteY12" fmla="*/ 5851452 h 6058852"/>
              <a:gd name="connsiteX13" fmla="*/ 10762020 w 10995977"/>
              <a:gd name="connsiteY13" fmla="*/ 6058852 h 6058852"/>
              <a:gd name="connsiteX14" fmla="*/ 7768636 w 10995977"/>
              <a:gd name="connsiteY14" fmla="*/ 6058852 h 6058852"/>
              <a:gd name="connsiteX15" fmla="*/ 7471447 w 10995977"/>
              <a:gd name="connsiteY15" fmla="*/ 5761662 h 6058852"/>
              <a:gd name="connsiteX16" fmla="*/ 5497357 w 10995977"/>
              <a:gd name="connsiteY16" fmla="*/ 5761662 h 6058852"/>
              <a:gd name="connsiteX17" fmla="*/ 3523266 w 10995977"/>
              <a:gd name="connsiteY17" fmla="*/ 5761662 h 6058852"/>
              <a:gd name="connsiteX18" fmla="*/ 3227342 w 10995977"/>
              <a:gd name="connsiteY18" fmla="*/ 6058852 h 6058852"/>
              <a:gd name="connsiteX19" fmla="*/ 233958 w 10995977"/>
              <a:gd name="connsiteY19" fmla="*/ 6058852 h 6058852"/>
              <a:gd name="connsiteX20" fmla="*/ 0 w 10995977"/>
              <a:gd name="connsiteY20" fmla="*/ 5851452 h 6058852"/>
              <a:gd name="connsiteX21" fmla="*/ 0 w 10995977"/>
              <a:gd name="connsiteY21" fmla="*/ 4153051 h 6058852"/>
              <a:gd name="connsiteX22" fmla="*/ 197283 w 10995977"/>
              <a:gd name="connsiteY22" fmla="*/ 3982326 h 6058852"/>
              <a:gd name="connsiteX23" fmla="*/ 206136 w 10995977"/>
              <a:gd name="connsiteY23" fmla="*/ 2057557 h 6058852"/>
              <a:gd name="connsiteX24" fmla="*/ 0 w 10995977"/>
              <a:gd name="connsiteY24" fmla="*/ 1877979 h 6058852"/>
              <a:gd name="connsiteX25" fmla="*/ 0 w 10995977"/>
              <a:gd name="connsiteY25" fmla="*/ 232692 h 605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95977" h="6058852">
                <a:moveTo>
                  <a:pt x="197283" y="0"/>
                </a:moveTo>
                <a:lnTo>
                  <a:pt x="3245047" y="0"/>
                </a:lnTo>
                <a:lnTo>
                  <a:pt x="3542236" y="278219"/>
                </a:lnTo>
                <a:lnTo>
                  <a:pt x="5497357" y="278219"/>
                </a:lnTo>
                <a:lnTo>
                  <a:pt x="7453742" y="278219"/>
                </a:lnTo>
                <a:lnTo>
                  <a:pt x="7750931" y="0"/>
                </a:lnTo>
                <a:lnTo>
                  <a:pt x="10798695" y="0"/>
                </a:lnTo>
                <a:lnTo>
                  <a:pt x="10995977" y="232692"/>
                </a:lnTo>
                <a:lnTo>
                  <a:pt x="10995977" y="1877979"/>
                </a:lnTo>
                <a:lnTo>
                  <a:pt x="10788578" y="2057557"/>
                </a:lnTo>
                <a:lnTo>
                  <a:pt x="10798695" y="3982326"/>
                </a:lnTo>
                <a:lnTo>
                  <a:pt x="10995977" y="4153051"/>
                </a:lnTo>
                <a:lnTo>
                  <a:pt x="10995977" y="5851452"/>
                </a:lnTo>
                <a:lnTo>
                  <a:pt x="10762020" y="6058852"/>
                </a:lnTo>
                <a:lnTo>
                  <a:pt x="7768636" y="6058852"/>
                </a:lnTo>
                <a:lnTo>
                  <a:pt x="7471447" y="5761662"/>
                </a:lnTo>
                <a:lnTo>
                  <a:pt x="5497357" y="5761662"/>
                </a:lnTo>
                <a:lnTo>
                  <a:pt x="3523266" y="5761662"/>
                </a:lnTo>
                <a:lnTo>
                  <a:pt x="3227342" y="6058852"/>
                </a:lnTo>
                <a:lnTo>
                  <a:pt x="233958" y="6058852"/>
                </a:lnTo>
                <a:lnTo>
                  <a:pt x="0" y="5851452"/>
                </a:lnTo>
                <a:lnTo>
                  <a:pt x="0" y="4153051"/>
                </a:lnTo>
                <a:lnTo>
                  <a:pt x="197283" y="3982326"/>
                </a:lnTo>
                <a:lnTo>
                  <a:pt x="206136" y="2057557"/>
                </a:lnTo>
                <a:lnTo>
                  <a:pt x="0" y="1877979"/>
                </a:lnTo>
                <a:lnTo>
                  <a:pt x="0" y="232692"/>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56564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550D1D5-36C9-494A-AF8A-CB7C76A97607}"/>
              </a:ext>
            </a:extLst>
          </p:cNvPr>
          <p:cNvSpPr>
            <a:spLocks noGrp="1"/>
          </p:cNvSpPr>
          <p:nvPr>
            <p:ph type="pic" sz="quarter" idx="10"/>
          </p:nvPr>
        </p:nvSpPr>
        <p:spPr>
          <a:xfrm>
            <a:off x="0" y="0"/>
            <a:ext cx="12192000" cy="6858000"/>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22294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64F5C2D-0D9F-431D-AF39-CE10841B79D9}"/>
              </a:ext>
            </a:extLst>
          </p:cNvPr>
          <p:cNvSpPr/>
          <p:nvPr userDrawn="1"/>
        </p:nvSpPr>
        <p:spPr>
          <a:xfrm rot="16200000">
            <a:off x="4759643" y="-4759641"/>
            <a:ext cx="2672716"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0"/>
                </a:srgbClr>
              </a:gs>
              <a:gs pos="45000">
                <a:srgbClr val="5A1F9D">
                  <a:alpha val="4000"/>
                </a:srgbClr>
              </a:gs>
            </a:gsLst>
            <a:lin ang="2700000" scaled="1"/>
            <a:tileRect/>
          </a:gra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27A1470-024D-4C8B-BBEB-6A9CCE2998D9}"/>
              </a:ext>
            </a:extLst>
          </p:cNvPr>
          <p:cNvSpPr/>
          <p:nvPr userDrawn="1"/>
        </p:nvSpPr>
        <p:spPr>
          <a:xfrm>
            <a:off x="0" y="4702629"/>
            <a:ext cx="12184280" cy="2155371"/>
          </a:xfrm>
          <a:custGeom>
            <a:avLst/>
            <a:gdLst>
              <a:gd name="connsiteX0" fmla="*/ 0 w 6355079"/>
              <a:gd name="connsiteY0" fmla="*/ 896040 h 1539929"/>
              <a:gd name="connsiteX1" fmla="*/ 2318385 w 6355079"/>
              <a:gd name="connsiteY1" fmla="*/ 609337 h 1539929"/>
              <a:gd name="connsiteX2" fmla="*/ 5637848 w 6355079"/>
              <a:gd name="connsiteY2" fmla="*/ 335970 h 1539929"/>
              <a:gd name="connsiteX3" fmla="*/ 6355080 w 6355079"/>
              <a:gd name="connsiteY3" fmla="*/ 1539930 h 1539929"/>
              <a:gd name="connsiteX4" fmla="*/ 0 w 6355079"/>
              <a:gd name="connsiteY4" fmla="*/ 1539930 h 1539929"/>
              <a:gd name="connsiteX5" fmla="*/ 0 w 6355079"/>
              <a:gd name="connsiteY5" fmla="*/ 896040 h 15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5079" h="1539929">
                <a:moveTo>
                  <a:pt x="0" y="896040"/>
                </a:moveTo>
                <a:cubicBezTo>
                  <a:pt x="0" y="896040"/>
                  <a:pt x="726757" y="1353240"/>
                  <a:pt x="2318385" y="609337"/>
                </a:cubicBezTo>
                <a:cubicBezTo>
                  <a:pt x="3910013" y="-134565"/>
                  <a:pt x="5023485" y="-162188"/>
                  <a:pt x="5637848" y="335970"/>
                </a:cubicBezTo>
                <a:cubicBezTo>
                  <a:pt x="6252210" y="834127"/>
                  <a:pt x="6355080" y="1539930"/>
                  <a:pt x="6355080" y="1539930"/>
                </a:cubicBezTo>
                <a:lnTo>
                  <a:pt x="0" y="1539930"/>
                </a:lnTo>
                <a:lnTo>
                  <a:pt x="0" y="896040"/>
                </a:lnTo>
                <a:close/>
              </a:path>
            </a:pathLst>
          </a:custGeom>
          <a:gradFill>
            <a:gsLst>
              <a:gs pos="55000">
                <a:srgbClr val="6F38C7">
                  <a:alpha val="2000"/>
                </a:srgbClr>
              </a:gs>
              <a:gs pos="100000">
                <a:srgbClr val="5A1F9D">
                  <a:alpha val="7000"/>
                </a:srgbClr>
              </a:gs>
            </a:gsLst>
            <a:lin ang="2700000" scaled="1"/>
          </a:gradFill>
          <a:ln w="9525" cap="flat">
            <a:noFill/>
            <a:prstDash val="solid"/>
            <a:miter/>
          </a:ln>
        </p:spPr>
        <p:txBody>
          <a:bodyPr rtlCol="0" anchor="ctr"/>
          <a:lstStyle/>
          <a:p>
            <a:endParaRPr lang="en-US"/>
          </a:p>
        </p:txBody>
      </p:sp>
      <p:sp>
        <p:nvSpPr>
          <p:cNvPr id="10" name="Picture Placeholder 9">
            <a:extLst>
              <a:ext uri="{FF2B5EF4-FFF2-40B4-BE49-F238E27FC236}">
                <a16:creationId xmlns:a16="http://schemas.microsoft.com/office/drawing/2014/main" id="{C981E317-85D4-4E56-90BA-73E43C97DB8C}"/>
              </a:ext>
            </a:extLst>
          </p:cNvPr>
          <p:cNvSpPr>
            <a:spLocks noGrp="1"/>
          </p:cNvSpPr>
          <p:nvPr>
            <p:ph type="pic" sz="quarter" idx="10"/>
          </p:nvPr>
        </p:nvSpPr>
        <p:spPr>
          <a:xfrm>
            <a:off x="0" y="0"/>
            <a:ext cx="5571474" cy="4747620"/>
          </a:xfrm>
          <a:custGeom>
            <a:avLst/>
            <a:gdLst>
              <a:gd name="connsiteX0" fmla="*/ 1744411 w 5571474"/>
              <a:gd name="connsiteY0" fmla="*/ 3802892 h 4747620"/>
              <a:gd name="connsiteX1" fmla="*/ 2214338 w 5571474"/>
              <a:gd name="connsiteY1" fmla="*/ 4632862 h 4747620"/>
              <a:gd name="connsiteX2" fmla="*/ 1261625 w 5571474"/>
              <a:gd name="connsiteY2" fmla="*/ 4632862 h 4747620"/>
              <a:gd name="connsiteX3" fmla="*/ 673672 w 5571474"/>
              <a:gd name="connsiteY3" fmla="*/ 3802892 h 4747620"/>
              <a:gd name="connsiteX4" fmla="*/ 1626385 w 5571474"/>
              <a:gd name="connsiteY4" fmla="*/ 3802892 h 4747620"/>
              <a:gd name="connsiteX5" fmla="*/ 1143599 w 5571474"/>
              <a:gd name="connsiteY5" fmla="*/ 4632862 h 4747620"/>
              <a:gd name="connsiteX6" fmla="*/ 568507 w 5571474"/>
              <a:gd name="connsiteY6" fmla="*/ 3802892 h 4747620"/>
              <a:gd name="connsiteX7" fmla="*/ 1038434 w 5571474"/>
              <a:gd name="connsiteY7" fmla="*/ 4632862 h 4747620"/>
              <a:gd name="connsiteX8" fmla="*/ 85721 w 5571474"/>
              <a:gd name="connsiteY8" fmla="*/ 4632862 h 4747620"/>
              <a:gd name="connsiteX9" fmla="*/ 0 w 5571474"/>
              <a:gd name="connsiteY9" fmla="*/ 3802892 h 4747620"/>
              <a:gd name="connsiteX10" fmla="*/ 450481 w 5571474"/>
              <a:gd name="connsiteY10" fmla="*/ 3802892 h 4747620"/>
              <a:gd name="connsiteX11" fmla="*/ 0 w 5571474"/>
              <a:gd name="connsiteY11" fmla="*/ 4577325 h 4747620"/>
              <a:gd name="connsiteX12" fmla="*/ 1212257 w 5571474"/>
              <a:gd name="connsiteY12" fmla="*/ 2858163 h 4747620"/>
              <a:gd name="connsiteX13" fmla="*/ 1682184 w 5571474"/>
              <a:gd name="connsiteY13" fmla="*/ 3688133 h 4747620"/>
              <a:gd name="connsiteX14" fmla="*/ 729471 w 5571474"/>
              <a:gd name="connsiteY14" fmla="*/ 3688133 h 4747620"/>
              <a:gd name="connsiteX15" fmla="*/ 141518 w 5571474"/>
              <a:gd name="connsiteY15" fmla="*/ 2858163 h 4747620"/>
              <a:gd name="connsiteX16" fmla="*/ 1094231 w 5571474"/>
              <a:gd name="connsiteY16" fmla="*/ 2858163 h 4747620"/>
              <a:gd name="connsiteX17" fmla="*/ 611445 w 5571474"/>
              <a:gd name="connsiteY17" fmla="*/ 3688133 h 4747620"/>
              <a:gd name="connsiteX18" fmla="*/ 36353 w 5571474"/>
              <a:gd name="connsiteY18" fmla="*/ 2858163 h 4747620"/>
              <a:gd name="connsiteX19" fmla="*/ 506280 w 5571474"/>
              <a:gd name="connsiteY19" fmla="*/ 3688133 h 4747620"/>
              <a:gd name="connsiteX20" fmla="*/ 0 w 5571474"/>
              <a:gd name="connsiteY20" fmla="*/ 3688133 h 4747620"/>
              <a:gd name="connsiteX21" fmla="*/ 0 w 5571474"/>
              <a:gd name="connsiteY21" fmla="*/ 2920659 h 4747620"/>
              <a:gd name="connsiteX22" fmla="*/ 680103 w 5571474"/>
              <a:gd name="connsiteY22" fmla="*/ 1913435 h 4747620"/>
              <a:gd name="connsiteX23" fmla="*/ 1150030 w 5571474"/>
              <a:gd name="connsiteY23" fmla="*/ 2743404 h 4747620"/>
              <a:gd name="connsiteX24" fmla="*/ 197317 w 5571474"/>
              <a:gd name="connsiteY24" fmla="*/ 2743404 h 4747620"/>
              <a:gd name="connsiteX25" fmla="*/ 0 w 5571474"/>
              <a:gd name="connsiteY25" fmla="*/ 1913435 h 4747620"/>
              <a:gd name="connsiteX26" fmla="*/ 562077 w 5571474"/>
              <a:gd name="connsiteY26" fmla="*/ 1913435 h 4747620"/>
              <a:gd name="connsiteX27" fmla="*/ 79291 w 5571474"/>
              <a:gd name="connsiteY27" fmla="*/ 2743404 h 4747620"/>
              <a:gd name="connsiteX28" fmla="*/ 0 w 5571474"/>
              <a:gd name="connsiteY28" fmla="*/ 2603363 h 4747620"/>
              <a:gd name="connsiteX29" fmla="*/ 147949 w 5571474"/>
              <a:gd name="connsiteY29" fmla="*/ 968705 h 4747620"/>
              <a:gd name="connsiteX30" fmla="*/ 617876 w 5571474"/>
              <a:gd name="connsiteY30" fmla="*/ 1798675 h 4747620"/>
              <a:gd name="connsiteX31" fmla="*/ 0 w 5571474"/>
              <a:gd name="connsiteY31" fmla="*/ 1798675 h 4747620"/>
              <a:gd name="connsiteX32" fmla="*/ 0 w 5571474"/>
              <a:gd name="connsiteY32" fmla="*/ 1223048 h 4747620"/>
              <a:gd name="connsiteX33" fmla="*/ 0 w 5571474"/>
              <a:gd name="connsiteY33" fmla="*/ 968705 h 4747620"/>
              <a:gd name="connsiteX34" fmla="*/ 29923 w 5571474"/>
              <a:gd name="connsiteY34" fmla="*/ 968705 h 4747620"/>
              <a:gd name="connsiteX35" fmla="*/ 0 w 5571474"/>
              <a:gd name="connsiteY35" fmla="*/ 1020146 h 4747620"/>
              <a:gd name="connsiteX36" fmla="*/ 0 w 5571474"/>
              <a:gd name="connsiteY36" fmla="*/ 676913 h 4747620"/>
              <a:gd name="connsiteX37" fmla="*/ 100236 w 5571474"/>
              <a:gd name="connsiteY37" fmla="*/ 853947 h 4747620"/>
              <a:gd name="connsiteX38" fmla="*/ 0 w 5571474"/>
              <a:gd name="connsiteY38" fmla="*/ 853947 h 4747620"/>
              <a:gd name="connsiteX39" fmla="*/ 0 w 5571474"/>
              <a:gd name="connsiteY39" fmla="*/ 0 h 4747620"/>
              <a:gd name="connsiteX40" fmla="*/ 2847568 w 5571474"/>
              <a:gd name="connsiteY40" fmla="*/ 0 h 4747620"/>
              <a:gd name="connsiteX41" fmla="*/ 5571474 w 5571474"/>
              <a:gd name="connsiteY41" fmla="*/ 4747620 h 4747620"/>
              <a:gd name="connsiteX42" fmla="*/ 2418094 w 5571474"/>
              <a:gd name="connsiteY42" fmla="*/ 4747620 h 4747620"/>
              <a:gd name="connsiteX43" fmla="*/ 0 w 5571474"/>
              <a:gd name="connsiteY43" fmla="*/ 481279 h 474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571474" h="4747620">
                <a:moveTo>
                  <a:pt x="1744411" y="3802892"/>
                </a:moveTo>
                <a:lnTo>
                  <a:pt x="2214338" y="4632862"/>
                </a:lnTo>
                <a:lnTo>
                  <a:pt x="1261625" y="4632862"/>
                </a:lnTo>
                <a:close/>
                <a:moveTo>
                  <a:pt x="673672" y="3802892"/>
                </a:moveTo>
                <a:lnTo>
                  <a:pt x="1626385" y="3802892"/>
                </a:lnTo>
                <a:lnTo>
                  <a:pt x="1143599" y="4632862"/>
                </a:lnTo>
                <a:close/>
                <a:moveTo>
                  <a:pt x="568507" y="3802892"/>
                </a:moveTo>
                <a:lnTo>
                  <a:pt x="1038434" y="4632862"/>
                </a:lnTo>
                <a:lnTo>
                  <a:pt x="85721" y="4632862"/>
                </a:lnTo>
                <a:close/>
                <a:moveTo>
                  <a:pt x="0" y="3802892"/>
                </a:moveTo>
                <a:lnTo>
                  <a:pt x="450481" y="3802892"/>
                </a:lnTo>
                <a:lnTo>
                  <a:pt x="0" y="4577325"/>
                </a:lnTo>
                <a:close/>
                <a:moveTo>
                  <a:pt x="1212257" y="2858163"/>
                </a:moveTo>
                <a:lnTo>
                  <a:pt x="1682184" y="3688133"/>
                </a:lnTo>
                <a:lnTo>
                  <a:pt x="729471" y="3688133"/>
                </a:lnTo>
                <a:close/>
                <a:moveTo>
                  <a:pt x="141518" y="2858163"/>
                </a:moveTo>
                <a:lnTo>
                  <a:pt x="1094231" y="2858163"/>
                </a:lnTo>
                <a:lnTo>
                  <a:pt x="611445" y="3688133"/>
                </a:lnTo>
                <a:close/>
                <a:moveTo>
                  <a:pt x="36353" y="2858163"/>
                </a:moveTo>
                <a:lnTo>
                  <a:pt x="506280" y="3688133"/>
                </a:lnTo>
                <a:lnTo>
                  <a:pt x="0" y="3688133"/>
                </a:lnTo>
                <a:lnTo>
                  <a:pt x="0" y="2920659"/>
                </a:lnTo>
                <a:close/>
                <a:moveTo>
                  <a:pt x="680103" y="1913435"/>
                </a:moveTo>
                <a:lnTo>
                  <a:pt x="1150030" y="2743404"/>
                </a:lnTo>
                <a:lnTo>
                  <a:pt x="197317" y="2743404"/>
                </a:lnTo>
                <a:close/>
                <a:moveTo>
                  <a:pt x="0" y="1913435"/>
                </a:moveTo>
                <a:lnTo>
                  <a:pt x="562077" y="1913435"/>
                </a:lnTo>
                <a:lnTo>
                  <a:pt x="79291" y="2743404"/>
                </a:lnTo>
                <a:lnTo>
                  <a:pt x="0" y="2603363"/>
                </a:lnTo>
                <a:close/>
                <a:moveTo>
                  <a:pt x="147949" y="968705"/>
                </a:moveTo>
                <a:lnTo>
                  <a:pt x="617876" y="1798675"/>
                </a:lnTo>
                <a:lnTo>
                  <a:pt x="0" y="1798675"/>
                </a:lnTo>
                <a:lnTo>
                  <a:pt x="0" y="1223048"/>
                </a:lnTo>
                <a:close/>
                <a:moveTo>
                  <a:pt x="0" y="968705"/>
                </a:moveTo>
                <a:lnTo>
                  <a:pt x="29923" y="968705"/>
                </a:lnTo>
                <a:lnTo>
                  <a:pt x="0" y="1020146"/>
                </a:lnTo>
                <a:close/>
                <a:moveTo>
                  <a:pt x="0" y="676913"/>
                </a:moveTo>
                <a:lnTo>
                  <a:pt x="100236" y="853947"/>
                </a:lnTo>
                <a:lnTo>
                  <a:pt x="0" y="853947"/>
                </a:lnTo>
                <a:close/>
                <a:moveTo>
                  <a:pt x="0" y="0"/>
                </a:moveTo>
                <a:lnTo>
                  <a:pt x="2847568" y="0"/>
                </a:lnTo>
                <a:lnTo>
                  <a:pt x="5571474" y="4747620"/>
                </a:lnTo>
                <a:lnTo>
                  <a:pt x="2418094" y="4747620"/>
                </a:lnTo>
                <a:lnTo>
                  <a:pt x="0" y="48127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24659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5447C789-32DC-477A-85F6-67DBEC6DB15A}"/>
              </a:ext>
            </a:extLst>
          </p:cNvPr>
          <p:cNvSpPr/>
          <p:nvPr userDrawn="1"/>
        </p:nvSpPr>
        <p:spPr>
          <a:xfrm>
            <a:off x="5112385" y="1092199"/>
            <a:ext cx="7079615" cy="5765801"/>
          </a:xfrm>
          <a:custGeom>
            <a:avLst/>
            <a:gdLst>
              <a:gd name="connsiteX0" fmla="*/ 5309711 w 5309711"/>
              <a:gd name="connsiteY0" fmla="*/ 0 h 4324350"/>
              <a:gd name="connsiteX1" fmla="*/ 3840956 w 5309711"/>
              <a:gd name="connsiteY1" fmla="*/ 0 h 4324350"/>
              <a:gd name="connsiteX2" fmla="*/ 3069431 w 5309711"/>
              <a:gd name="connsiteY2" fmla="*/ 320040 h 4324350"/>
              <a:gd name="connsiteX3" fmla="*/ 3069431 w 5309711"/>
              <a:gd name="connsiteY3" fmla="*/ 320040 h 4324350"/>
              <a:gd name="connsiteX4" fmla="*/ 3069431 w 5309711"/>
              <a:gd name="connsiteY4" fmla="*/ 320040 h 4324350"/>
              <a:gd name="connsiteX5" fmla="*/ 110014 w 5309711"/>
              <a:gd name="connsiteY5" fmla="*/ 3278505 h 4324350"/>
              <a:gd name="connsiteX6" fmla="*/ 110014 w 5309711"/>
              <a:gd name="connsiteY6" fmla="*/ 3808095 h 4324350"/>
              <a:gd name="connsiteX7" fmla="*/ 626269 w 5309711"/>
              <a:gd name="connsiteY7" fmla="*/ 4324350 h 4324350"/>
              <a:gd name="connsiteX8" fmla="*/ 5309711 w 5309711"/>
              <a:gd name="connsiteY8" fmla="*/ 4324350 h 4324350"/>
              <a:gd name="connsiteX9" fmla="*/ 5309711 w 5309711"/>
              <a:gd name="connsiteY9" fmla="*/ 0 h 432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9711" h="4324350">
                <a:moveTo>
                  <a:pt x="5309711" y="0"/>
                </a:moveTo>
                <a:lnTo>
                  <a:pt x="3840956" y="0"/>
                </a:lnTo>
                <a:cubicBezTo>
                  <a:pt x="3551397" y="0"/>
                  <a:pt x="3273266" y="115252"/>
                  <a:pt x="3069431" y="320040"/>
                </a:cubicBezTo>
                <a:lnTo>
                  <a:pt x="3069431" y="320040"/>
                </a:lnTo>
                <a:lnTo>
                  <a:pt x="3069431" y="320040"/>
                </a:lnTo>
                <a:lnTo>
                  <a:pt x="110014" y="3278505"/>
                </a:lnTo>
                <a:cubicBezTo>
                  <a:pt x="-36671" y="3425190"/>
                  <a:pt x="-36671" y="3662363"/>
                  <a:pt x="110014" y="3808095"/>
                </a:cubicBezTo>
                <a:lnTo>
                  <a:pt x="626269" y="4324350"/>
                </a:lnTo>
                <a:lnTo>
                  <a:pt x="5309711" y="4324350"/>
                </a:lnTo>
                <a:lnTo>
                  <a:pt x="5309711" y="0"/>
                </a:lnTo>
                <a:close/>
              </a:path>
            </a:pathLst>
          </a:custGeom>
          <a:solidFill>
            <a:schemeClr val="bg1"/>
          </a:solidFill>
          <a:ln w="9525" cap="flat">
            <a:noFill/>
            <a:prstDash val="solid"/>
            <a:miter/>
          </a:ln>
          <a:effectLst>
            <a:outerShdw blurRad="342900" dist="38100" dir="8100000" algn="tr" rotWithShape="0">
              <a:prstClr val="black">
                <a:alpha val="17000"/>
              </a:prstClr>
            </a:outerShdw>
          </a:effectLst>
        </p:spPr>
        <p:txBody>
          <a:bodyPr rtlCol="0" anchor="ctr"/>
          <a:lstStyle/>
          <a:p>
            <a:endParaRPr lang="en-US"/>
          </a:p>
        </p:txBody>
      </p:sp>
      <p:sp>
        <p:nvSpPr>
          <p:cNvPr id="16" name="Freeform: Shape 15">
            <a:extLst>
              <a:ext uri="{FF2B5EF4-FFF2-40B4-BE49-F238E27FC236}">
                <a16:creationId xmlns:a16="http://schemas.microsoft.com/office/drawing/2014/main" id="{F85AC581-A4AD-420D-947F-0B8FADCEE0CD}"/>
              </a:ext>
            </a:extLst>
          </p:cNvPr>
          <p:cNvSpPr/>
          <p:nvPr userDrawn="1"/>
        </p:nvSpPr>
        <p:spPr>
          <a:xfrm>
            <a:off x="0" y="4947920"/>
            <a:ext cx="2739390" cy="1910080"/>
          </a:xfrm>
          <a:custGeom>
            <a:avLst/>
            <a:gdLst>
              <a:gd name="connsiteX0" fmla="*/ 756285 w 2054542"/>
              <a:gd name="connsiteY0" fmla="*/ 134303 h 1432560"/>
              <a:gd name="connsiteX1" fmla="*/ 108585 w 2054542"/>
              <a:gd name="connsiteY1" fmla="*/ 134303 h 1432560"/>
              <a:gd name="connsiteX2" fmla="*/ 0 w 2054542"/>
              <a:gd name="connsiteY2" fmla="*/ 242888 h 1432560"/>
              <a:gd name="connsiteX3" fmla="*/ 0 w 2054542"/>
              <a:gd name="connsiteY3" fmla="*/ 1432560 h 1432560"/>
              <a:gd name="connsiteX4" fmla="*/ 2054543 w 2054542"/>
              <a:gd name="connsiteY4" fmla="*/ 1432560 h 1432560"/>
              <a:gd name="connsiteX5" fmla="*/ 756285 w 2054542"/>
              <a:gd name="connsiteY5" fmla="*/ 134303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4542" h="1432560">
                <a:moveTo>
                  <a:pt x="756285" y="134303"/>
                </a:moveTo>
                <a:cubicBezTo>
                  <a:pt x="577215" y="-44768"/>
                  <a:pt x="287655" y="-44768"/>
                  <a:pt x="108585" y="134303"/>
                </a:cubicBezTo>
                <a:lnTo>
                  <a:pt x="0" y="242888"/>
                </a:lnTo>
                <a:lnTo>
                  <a:pt x="0" y="1432560"/>
                </a:lnTo>
                <a:lnTo>
                  <a:pt x="2054543" y="1432560"/>
                </a:lnTo>
                <a:lnTo>
                  <a:pt x="756285" y="134303"/>
                </a:lnTo>
                <a:close/>
              </a:path>
            </a:pathLst>
          </a:custGeom>
          <a:gradFill>
            <a:gsLst>
              <a:gs pos="0">
                <a:srgbClr val="6C25BF"/>
              </a:gs>
              <a:gs pos="100000">
                <a:srgbClr val="5A1F9D"/>
              </a:gs>
            </a:gsLst>
            <a:lin ang="2700000" scaled="1"/>
          </a:gradFill>
          <a:ln w="9525" cap="flat">
            <a:noFill/>
            <a:prstDash val="solid"/>
            <a:miter/>
          </a:ln>
        </p:spPr>
        <p:txBody>
          <a:bodyPr rtlCol="0" anchor="ctr"/>
          <a:lstStyle/>
          <a:p>
            <a:endParaRPr lang="en-US"/>
          </a:p>
        </p:txBody>
      </p:sp>
      <p:sp>
        <p:nvSpPr>
          <p:cNvPr id="20" name="Picture Placeholder 19">
            <a:extLst>
              <a:ext uri="{FF2B5EF4-FFF2-40B4-BE49-F238E27FC236}">
                <a16:creationId xmlns:a16="http://schemas.microsoft.com/office/drawing/2014/main" id="{5F889C57-D598-42D8-A8A4-8F19A90701E8}"/>
              </a:ext>
            </a:extLst>
          </p:cNvPr>
          <p:cNvSpPr>
            <a:spLocks noGrp="1"/>
          </p:cNvSpPr>
          <p:nvPr>
            <p:ph type="pic" sz="quarter" idx="10"/>
          </p:nvPr>
        </p:nvSpPr>
        <p:spPr>
          <a:xfrm>
            <a:off x="5325110" y="1303018"/>
            <a:ext cx="6866890" cy="5553712"/>
          </a:xfrm>
          <a:custGeom>
            <a:avLst/>
            <a:gdLst>
              <a:gd name="connsiteX0" fmla="*/ 4908551 w 6866890"/>
              <a:gd name="connsiteY0" fmla="*/ 0 h 5553712"/>
              <a:gd name="connsiteX1" fmla="*/ 6866890 w 6866890"/>
              <a:gd name="connsiteY1" fmla="*/ 0 h 5553712"/>
              <a:gd name="connsiteX2" fmla="*/ 6866890 w 6866890"/>
              <a:gd name="connsiteY2" fmla="*/ 5553712 h 5553712"/>
              <a:gd name="connsiteX3" fmla="*/ 920751 w 6866890"/>
              <a:gd name="connsiteY3" fmla="*/ 5553712 h 5553712"/>
              <a:gd name="connsiteX4" fmla="*/ 83820 w 6866890"/>
              <a:gd name="connsiteY4" fmla="*/ 4716781 h 5553712"/>
              <a:gd name="connsiteX5" fmla="*/ 0 w 6866890"/>
              <a:gd name="connsiteY5" fmla="*/ 4513581 h 5553712"/>
              <a:gd name="connsiteX6" fmla="*/ 83820 w 6866890"/>
              <a:gd name="connsiteY6" fmla="*/ 4310381 h 5553712"/>
              <a:gd name="connsiteX7" fmla="*/ 4028440 w 6866890"/>
              <a:gd name="connsiteY7" fmla="*/ 364491 h 5553712"/>
              <a:gd name="connsiteX8" fmla="*/ 4908551 w 6866890"/>
              <a:gd name="connsiteY8" fmla="*/ 0 h 555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6890" h="5553712">
                <a:moveTo>
                  <a:pt x="4908551" y="0"/>
                </a:moveTo>
                <a:lnTo>
                  <a:pt x="6866890" y="0"/>
                </a:lnTo>
                <a:lnTo>
                  <a:pt x="6866890" y="5553712"/>
                </a:lnTo>
                <a:lnTo>
                  <a:pt x="920751" y="5553712"/>
                </a:lnTo>
                <a:lnTo>
                  <a:pt x="83820" y="4716781"/>
                </a:lnTo>
                <a:cubicBezTo>
                  <a:pt x="30480" y="4663441"/>
                  <a:pt x="0" y="4591051"/>
                  <a:pt x="0" y="4513581"/>
                </a:cubicBezTo>
                <a:cubicBezTo>
                  <a:pt x="0" y="4437381"/>
                  <a:pt x="29211" y="4364991"/>
                  <a:pt x="83820" y="4310381"/>
                </a:cubicBezTo>
                <a:lnTo>
                  <a:pt x="4028440" y="364491"/>
                </a:lnTo>
                <a:cubicBezTo>
                  <a:pt x="4263391" y="129540"/>
                  <a:pt x="4575811" y="0"/>
                  <a:pt x="4908551"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7" name="Freeform: Shape 16">
            <a:extLst>
              <a:ext uri="{FF2B5EF4-FFF2-40B4-BE49-F238E27FC236}">
                <a16:creationId xmlns:a16="http://schemas.microsoft.com/office/drawing/2014/main" id="{BCD95A38-693A-48CA-BF4B-120A26FDDE35}"/>
              </a:ext>
            </a:extLst>
          </p:cNvPr>
          <p:cNvSpPr/>
          <p:nvPr userDrawn="1"/>
        </p:nvSpPr>
        <p:spPr>
          <a:xfrm>
            <a:off x="7424419" y="-1"/>
            <a:ext cx="4767581" cy="736600"/>
          </a:xfrm>
          <a:custGeom>
            <a:avLst/>
            <a:gdLst>
              <a:gd name="connsiteX0" fmla="*/ 160973 w 3575685"/>
              <a:gd name="connsiteY0" fmla="*/ 160973 h 552450"/>
              <a:gd name="connsiteX1" fmla="*/ 1106805 w 3575685"/>
              <a:gd name="connsiteY1" fmla="*/ 552450 h 552450"/>
              <a:gd name="connsiteX2" fmla="*/ 3575685 w 3575685"/>
              <a:gd name="connsiteY2" fmla="*/ 552450 h 552450"/>
              <a:gd name="connsiteX3" fmla="*/ 3575685 w 3575685"/>
              <a:gd name="connsiteY3" fmla="*/ 0 h 552450"/>
              <a:gd name="connsiteX4" fmla="*/ 0 w 3575685"/>
              <a:gd name="connsiteY4" fmla="*/ 0 h 552450"/>
              <a:gd name="connsiteX5" fmla="*/ 160973 w 3575685"/>
              <a:gd name="connsiteY5" fmla="*/ 160973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685" h="552450">
                <a:moveTo>
                  <a:pt x="160973" y="160973"/>
                </a:moveTo>
                <a:cubicBezTo>
                  <a:pt x="411480" y="411480"/>
                  <a:pt x="751523" y="552450"/>
                  <a:pt x="1106805" y="552450"/>
                </a:cubicBezTo>
                <a:lnTo>
                  <a:pt x="3575685" y="552450"/>
                </a:lnTo>
                <a:lnTo>
                  <a:pt x="3575685" y="0"/>
                </a:lnTo>
                <a:lnTo>
                  <a:pt x="0" y="0"/>
                </a:lnTo>
                <a:lnTo>
                  <a:pt x="160973" y="160973"/>
                </a:lnTo>
                <a:close/>
              </a:path>
            </a:pathLst>
          </a:custGeom>
          <a:gradFill>
            <a:gsLst>
              <a:gs pos="0">
                <a:srgbClr val="6C25BF"/>
              </a:gs>
              <a:gs pos="100000">
                <a:srgbClr val="5A1F9D"/>
              </a:gs>
            </a:gsLst>
            <a:lin ang="2700000" scaled="1"/>
          </a:gra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2801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49417E0-314A-48FF-B469-E144E537DB5E}"/>
              </a:ext>
            </a:extLst>
          </p:cNvPr>
          <p:cNvSpPr/>
          <p:nvPr userDrawn="1"/>
        </p:nvSpPr>
        <p:spPr>
          <a:xfrm>
            <a:off x="0" y="0"/>
            <a:ext cx="5626099" cy="6576148"/>
          </a:xfrm>
          <a:custGeom>
            <a:avLst/>
            <a:gdLst>
              <a:gd name="connsiteX0" fmla="*/ 0 w 5626099"/>
              <a:gd name="connsiteY0" fmla="*/ 0 h 6576148"/>
              <a:gd name="connsiteX1" fmla="*/ 3322024 w 5626099"/>
              <a:gd name="connsiteY1" fmla="*/ 0 h 6576148"/>
              <a:gd name="connsiteX2" fmla="*/ 4769414 w 5626099"/>
              <a:gd name="connsiteY2" fmla="*/ 1284315 h 6576148"/>
              <a:gd name="connsiteX3" fmla="*/ 4818330 w 5626099"/>
              <a:gd name="connsiteY3" fmla="*/ 2003384 h 6576148"/>
              <a:gd name="connsiteX4" fmla="*/ 4157961 w 5626099"/>
              <a:gd name="connsiteY4" fmla="*/ 2774632 h 6576148"/>
              <a:gd name="connsiteX5" fmla="*/ 4210138 w 5626099"/>
              <a:gd name="connsiteY5" fmla="*/ 3496963 h 6576148"/>
              <a:gd name="connsiteX6" fmla="*/ 5450981 w 5626099"/>
              <a:gd name="connsiteY6" fmla="*/ 4581275 h 6576148"/>
              <a:gd name="connsiteX7" fmla="*/ 5504790 w 5626099"/>
              <a:gd name="connsiteY7" fmla="*/ 5300344 h 6576148"/>
              <a:gd name="connsiteX8" fmla="*/ 4581902 w 5626099"/>
              <a:gd name="connsiteY8" fmla="*/ 6392808 h 6576148"/>
              <a:gd name="connsiteX9" fmla="*/ 3870985 w 5626099"/>
              <a:gd name="connsiteY9" fmla="*/ 6464552 h 6576148"/>
              <a:gd name="connsiteX10" fmla="*/ 0 w 5626099"/>
              <a:gd name="connsiteY10" fmla="*/ 3399959 h 657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26099" h="6576148">
                <a:moveTo>
                  <a:pt x="0" y="0"/>
                </a:moveTo>
                <a:lnTo>
                  <a:pt x="3322024" y="0"/>
                </a:lnTo>
                <a:lnTo>
                  <a:pt x="4769414" y="1284315"/>
                </a:lnTo>
                <a:cubicBezTo>
                  <a:pt x="4978124" y="1470197"/>
                  <a:pt x="5000951" y="1789784"/>
                  <a:pt x="4818330" y="2003384"/>
                </a:cubicBezTo>
                <a:lnTo>
                  <a:pt x="4157961" y="2774632"/>
                </a:lnTo>
                <a:cubicBezTo>
                  <a:pt x="3975340" y="2989864"/>
                  <a:pt x="3998168" y="3311081"/>
                  <a:pt x="4210138" y="3496963"/>
                </a:cubicBezTo>
                <a:lnTo>
                  <a:pt x="5450981" y="4581275"/>
                </a:lnTo>
                <a:cubicBezTo>
                  <a:pt x="5661322" y="4765526"/>
                  <a:pt x="5685780" y="5085112"/>
                  <a:pt x="5504790" y="5300344"/>
                </a:cubicBezTo>
                <a:lnTo>
                  <a:pt x="4581902" y="6392808"/>
                </a:lnTo>
                <a:cubicBezTo>
                  <a:pt x="4402543" y="6606410"/>
                  <a:pt x="4087847" y="6637390"/>
                  <a:pt x="3870985" y="6464552"/>
                </a:cubicBezTo>
                <a:lnTo>
                  <a:pt x="0" y="3399959"/>
                </a:lnTo>
                <a:close/>
              </a:path>
            </a:pathLst>
          </a:custGeom>
          <a:solidFill>
            <a:schemeClr val="bg1"/>
          </a:solidFill>
          <a:ln w="9525" cap="flat">
            <a:noFill/>
            <a:prstDash val="solid"/>
            <a:miter/>
          </a:ln>
          <a:effectLst>
            <a:outerShdw blurRad="228600" dist="38100" algn="l" rotWithShape="0">
              <a:prstClr val="black">
                <a:alpha val="10000"/>
              </a:prstClr>
            </a:outerShdw>
          </a:effectLst>
        </p:spPr>
        <p:txBody>
          <a:bodyPr rtlCol="0" anchor="ctr"/>
          <a:lstStyle/>
          <a:p>
            <a:endParaRPr lang="en-US"/>
          </a:p>
        </p:txBody>
      </p:sp>
      <p:sp>
        <p:nvSpPr>
          <p:cNvPr id="11" name="Freeform: Shape 10">
            <a:extLst>
              <a:ext uri="{FF2B5EF4-FFF2-40B4-BE49-F238E27FC236}">
                <a16:creationId xmlns:a16="http://schemas.microsoft.com/office/drawing/2014/main" id="{B79D096A-3500-4A2E-BFF8-8A8C1ED48645}"/>
              </a:ext>
            </a:extLst>
          </p:cNvPr>
          <p:cNvSpPr/>
          <p:nvPr userDrawn="1"/>
        </p:nvSpPr>
        <p:spPr>
          <a:xfrm>
            <a:off x="0" y="3400879"/>
            <a:ext cx="4343170" cy="3457121"/>
          </a:xfrm>
          <a:custGeom>
            <a:avLst/>
            <a:gdLst>
              <a:gd name="connsiteX0" fmla="*/ 0 w 4343170"/>
              <a:gd name="connsiteY0" fmla="*/ 0 h 3457121"/>
              <a:gd name="connsiteX1" fmla="*/ 4020994 w 4343170"/>
              <a:gd name="connsiteY1" fmla="*/ 3174552 h 3457121"/>
              <a:gd name="connsiteX2" fmla="*/ 4343170 w 4343170"/>
              <a:gd name="connsiteY2" fmla="*/ 3457121 h 3457121"/>
              <a:gd name="connsiteX3" fmla="*/ 0 w 4343170"/>
              <a:gd name="connsiteY3" fmla="*/ 3457121 h 3457121"/>
            </a:gdLst>
            <a:ahLst/>
            <a:cxnLst>
              <a:cxn ang="0">
                <a:pos x="connsiteX0" y="connsiteY0"/>
              </a:cxn>
              <a:cxn ang="0">
                <a:pos x="connsiteX1" y="connsiteY1"/>
              </a:cxn>
              <a:cxn ang="0">
                <a:pos x="connsiteX2" y="connsiteY2"/>
              </a:cxn>
              <a:cxn ang="0">
                <a:pos x="connsiteX3" y="connsiteY3"/>
              </a:cxn>
            </a:cxnLst>
            <a:rect l="l" t="t" r="r" b="b"/>
            <a:pathLst>
              <a:path w="4343170" h="3457121">
                <a:moveTo>
                  <a:pt x="0" y="0"/>
                </a:moveTo>
                <a:lnTo>
                  <a:pt x="4020994" y="3174552"/>
                </a:lnTo>
                <a:lnTo>
                  <a:pt x="4343170" y="3457121"/>
                </a:lnTo>
                <a:lnTo>
                  <a:pt x="0" y="3457121"/>
                </a:lnTo>
                <a:close/>
              </a:path>
            </a:pathLst>
          </a:custGeom>
          <a:solidFill>
            <a:srgbClr val="FB982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43B0B4A-D513-46AD-A627-140893B653F0}"/>
              </a:ext>
            </a:extLst>
          </p:cNvPr>
          <p:cNvSpPr/>
          <p:nvPr userDrawn="1"/>
        </p:nvSpPr>
        <p:spPr>
          <a:xfrm flipH="1">
            <a:off x="10586410" y="5579967"/>
            <a:ext cx="1605590" cy="1278033"/>
          </a:xfrm>
          <a:custGeom>
            <a:avLst/>
            <a:gdLst>
              <a:gd name="connsiteX0" fmla="*/ 0 w 4343170"/>
              <a:gd name="connsiteY0" fmla="*/ 0 h 3457121"/>
              <a:gd name="connsiteX1" fmla="*/ 4020994 w 4343170"/>
              <a:gd name="connsiteY1" fmla="*/ 3174552 h 3457121"/>
              <a:gd name="connsiteX2" fmla="*/ 4343170 w 4343170"/>
              <a:gd name="connsiteY2" fmla="*/ 3457121 h 3457121"/>
              <a:gd name="connsiteX3" fmla="*/ 0 w 4343170"/>
              <a:gd name="connsiteY3" fmla="*/ 3457121 h 3457121"/>
            </a:gdLst>
            <a:ahLst/>
            <a:cxnLst>
              <a:cxn ang="0">
                <a:pos x="connsiteX0" y="connsiteY0"/>
              </a:cxn>
              <a:cxn ang="0">
                <a:pos x="connsiteX1" y="connsiteY1"/>
              </a:cxn>
              <a:cxn ang="0">
                <a:pos x="connsiteX2" y="connsiteY2"/>
              </a:cxn>
              <a:cxn ang="0">
                <a:pos x="connsiteX3" y="connsiteY3"/>
              </a:cxn>
            </a:cxnLst>
            <a:rect l="l" t="t" r="r" b="b"/>
            <a:pathLst>
              <a:path w="4343170" h="3457121">
                <a:moveTo>
                  <a:pt x="0" y="0"/>
                </a:moveTo>
                <a:lnTo>
                  <a:pt x="4020994" y="3174552"/>
                </a:lnTo>
                <a:lnTo>
                  <a:pt x="4343170" y="3457121"/>
                </a:lnTo>
                <a:lnTo>
                  <a:pt x="0" y="3457121"/>
                </a:lnTo>
                <a:close/>
              </a:path>
            </a:pathLst>
          </a:custGeom>
          <a:solidFill>
            <a:srgbClr val="FB982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0989860-E606-4F70-BFC4-51D8C2A2BEA0}"/>
              </a:ext>
            </a:extLst>
          </p:cNvPr>
          <p:cNvSpPr/>
          <p:nvPr userDrawn="1"/>
        </p:nvSpPr>
        <p:spPr>
          <a:xfrm flipH="1">
            <a:off x="10754629" y="0"/>
            <a:ext cx="1437370" cy="1689099"/>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1"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solidFill>
            <a:srgbClr val="531E92"/>
          </a:solidFill>
          <a:ln w="9525" cap="flat">
            <a:noFill/>
            <a:prstDash val="solid"/>
            <a:miter/>
          </a:ln>
        </p:spPr>
        <p:txBody>
          <a:bodyPr rtlCol="0" anchor="ctr"/>
          <a:lstStyle/>
          <a:p>
            <a:endParaRPr lang="en-US"/>
          </a:p>
        </p:txBody>
      </p:sp>
      <p:sp>
        <p:nvSpPr>
          <p:cNvPr id="8" name="Picture Placeholder 7">
            <a:extLst>
              <a:ext uri="{FF2B5EF4-FFF2-40B4-BE49-F238E27FC236}">
                <a16:creationId xmlns:a16="http://schemas.microsoft.com/office/drawing/2014/main" id="{FFCC0742-1B17-4B88-9B20-F2CBF47F711C}"/>
              </a:ext>
            </a:extLst>
          </p:cNvPr>
          <p:cNvSpPr>
            <a:spLocks noGrp="1"/>
          </p:cNvSpPr>
          <p:nvPr>
            <p:ph type="pic" sz="quarter" idx="10"/>
          </p:nvPr>
        </p:nvSpPr>
        <p:spPr>
          <a:xfrm>
            <a:off x="1" y="0"/>
            <a:ext cx="5438691" cy="6391180"/>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2"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3386168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71841-C0F7-4374-A72C-42BE612F9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6ED59F-6D3F-40AE-905C-FB196FD98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8F87-6A2A-4AE3-87B0-BCF828152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545D05-EDCD-41E5-A23C-8E856845C452}" type="datetimeFigureOut">
              <a:rPr lang="en-US" smtClean="0"/>
              <a:pPr/>
              <a:t>3/30/2024</a:t>
            </a:fld>
            <a:endParaRPr lang="en-US"/>
          </a:p>
        </p:txBody>
      </p:sp>
      <p:sp>
        <p:nvSpPr>
          <p:cNvPr id="5" name="Footer Placeholder 4">
            <a:extLst>
              <a:ext uri="{FF2B5EF4-FFF2-40B4-BE49-F238E27FC236}">
                <a16:creationId xmlns:a16="http://schemas.microsoft.com/office/drawing/2014/main" id="{9A31B376-4908-4E9E-ADAF-48BD85010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9BACFF5D-EEA1-4AB2-B32C-4213D3576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078E5A2-66C6-4BE4-AE08-F565E542D3D9}" type="slidenum">
              <a:rPr lang="en-US" smtClean="0"/>
              <a:pPr/>
              <a:t>‹#›</a:t>
            </a:fld>
            <a:endParaRPr lang="en-US"/>
          </a:p>
        </p:txBody>
      </p:sp>
    </p:spTree>
    <p:extLst>
      <p:ext uri="{BB962C8B-B14F-4D97-AF65-F5344CB8AC3E}">
        <p14:creationId xmlns:p14="http://schemas.microsoft.com/office/powerpoint/2010/main" val="2087937313"/>
      </p:ext>
    </p:extLst>
  </p:cSld>
  <p:clrMap bg1="lt1" tx1="dk1" bg2="lt2" tx2="dk2" accent1="accent1" accent2="accent2" accent3="accent3" accent4="accent4" accent5="accent5" accent6="accent6" hlink="hlink" folHlink="folHlink"/>
  <p:sldLayoutIdLst>
    <p:sldLayoutId id="2147483655" r:id="rId1"/>
    <p:sldLayoutId id="2147483659" r:id="rId2"/>
    <p:sldLayoutId id="2147483694" r:id="rId3"/>
    <p:sldLayoutId id="2147483684" r:id="rId4"/>
    <p:sldLayoutId id="2147483685" r:id="rId5"/>
    <p:sldLayoutId id="2147483657" r:id="rId6"/>
    <p:sldLayoutId id="2147483687" r:id="rId7"/>
    <p:sldLayoutId id="2147483688" r:id="rId8"/>
    <p:sldLayoutId id="2147483689" r:id="rId9"/>
    <p:sldLayoutId id="2147483686" r:id="rId10"/>
    <p:sldLayoutId id="2147483693" r:id="rId11"/>
    <p:sldLayoutId id="2147483658" r:id="rId12"/>
    <p:sldLayoutId id="2147483661" r:id="rId13"/>
    <p:sldLayoutId id="2147483660" r:id="rId14"/>
    <p:sldLayoutId id="2147483662" r:id="rId15"/>
    <p:sldLayoutId id="2147483663" r:id="rId16"/>
    <p:sldLayoutId id="2147483664" r:id="rId17"/>
    <p:sldLayoutId id="2147483665" r:id="rId18"/>
    <p:sldLayoutId id="2147483666" r:id="rId19"/>
    <p:sldLayoutId id="2147483667" r:id="rId20"/>
    <p:sldLayoutId id="2147483681" r:id="rId21"/>
    <p:sldLayoutId id="2147483691" r:id="rId22"/>
    <p:sldLayoutId id="2147483692" r:id="rId23"/>
    <p:sldLayoutId id="2147483668" r:id="rId24"/>
    <p:sldLayoutId id="2147483656" r:id="rId25"/>
    <p:sldLayoutId id="2147483669" r:id="rId26"/>
    <p:sldLayoutId id="2147483670" r:id="rId27"/>
    <p:sldLayoutId id="2147483671" r:id="rId28"/>
    <p:sldLayoutId id="2147483679" r:id="rId29"/>
    <p:sldLayoutId id="2147483682" r:id="rId30"/>
    <p:sldLayoutId id="2147483683" r:id="rId31"/>
    <p:sldLayoutId id="2147483675" r:id="rId32"/>
    <p:sldLayoutId id="2147483676" r:id="rId33"/>
    <p:sldLayoutId id="2147483680" r:id="rId34"/>
    <p:sldLayoutId id="2147483672" r:id="rId35"/>
    <p:sldLayoutId id="2147483673" r:id="rId36"/>
    <p:sldLayoutId id="2147483674" r:id="rId37"/>
    <p:sldLayoutId id="2147483677" r:id="rId38"/>
    <p:sldLayoutId id="2147483678" r:id="rId39"/>
    <p:sldLayoutId id="2147483690" r:id="rId40"/>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32DEE22-D322-47DC-ACE8-42670241D4F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a:fillRect/>
          </a:stretch>
        </p:blipFill>
        <p:spPr/>
      </p:pic>
      <p:sp>
        <p:nvSpPr>
          <p:cNvPr id="3" name="TextBox 2">
            <a:extLst>
              <a:ext uri="{FF2B5EF4-FFF2-40B4-BE49-F238E27FC236}">
                <a16:creationId xmlns:a16="http://schemas.microsoft.com/office/drawing/2014/main" id="{A4097868-1A7B-B13E-23EF-D981C59376A8}"/>
              </a:ext>
            </a:extLst>
          </p:cNvPr>
          <p:cNvSpPr txBox="1"/>
          <p:nvPr/>
        </p:nvSpPr>
        <p:spPr>
          <a:xfrm>
            <a:off x="6096000" y="2828835"/>
            <a:ext cx="5401733" cy="1200329"/>
          </a:xfrm>
          <a:prstGeom prst="rect">
            <a:avLst/>
          </a:prstGeom>
          <a:noFill/>
        </p:spPr>
        <p:txBody>
          <a:bodyPr wrap="square" rtlCol="0">
            <a:spAutoFit/>
          </a:bodyPr>
          <a:lstStyle/>
          <a:p>
            <a:r>
              <a:rPr lang="en-US" sz="7200" b="1" spc="-150" dirty="0">
                <a:solidFill>
                  <a:srgbClr val="0B1315"/>
                </a:solidFill>
                <a:latin typeface="Poppins" panose="00000500000000000000" pitchFamily="2" charset="0"/>
                <a:cs typeface="Poppins" panose="00000500000000000000" pitchFamily="2" charset="0"/>
              </a:rPr>
              <a:t>Healthcare</a:t>
            </a:r>
          </a:p>
        </p:txBody>
      </p:sp>
      <p:sp>
        <p:nvSpPr>
          <p:cNvPr id="4" name="TextBox 3">
            <a:extLst>
              <a:ext uri="{FF2B5EF4-FFF2-40B4-BE49-F238E27FC236}">
                <a16:creationId xmlns:a16="http://schemas.microsoft.com/office/drawing/2014/main" id="{09885798-A740-7DA9-618B-189B22DEE4EE}"/>
              </a:ext>
            </a:extLst>
          </p:cNvPr>
          <p:cNvSpPr txBox="1"/>
          <p:nvPr/>
        </p:nvSpPr>
        <p:spPr>
          <a:xfrm>
            <a:off x="6142626" y="3946477"/>
            <a:ext cx="5022203" cy="307777"/>
          </a:xfrm>
          <a:prstGeom prst="rect">
            <a:avLst/>
          </a:prstGeom>
          <a:noFill/>
        </p:spPr>
        <p:txBody>
          <a:bodyPr wrap="square" rtlCol="0">
            <a:spAutoFit/>
          </a:bodyPr>
          <a:lstStyle/>
          <a:p>
            <a:r>
              <a:rPr lang="en-US" sz="1400" dirty="0">
                <a:solidFill>
                  <a:schemeClr val="tx1">
                    <a:lumMod val="65000"/>
                    <a:lumOff val="35000"/>
                  </a:schemeClr>
                </a:solidFill>
                <a:latin typeface="Poppins" panose="00000500000000000000" pitchFamily="2" charset="0"/>
                <a:cs typeface="Poppins" panose="00000500000000000000" pitchFamily="2" charset="0"/>
              </a:rPr>
              <a:t>Chronic Kidney Disease data analysis and prediction</a:t>
            </a:r>
          </a:p>
        </p:txBody>
      </p:sp>
    </p:spTree>
    <p:extLst>
      <p:ext uri="{BB962C8B-B14F-4D97-AF65-F5344CB8AC3E}">
        <p14:creationId xmlns:p14="http://schemas.microsoft.com/office/powerpoint/2010/main" val="192374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023507" y="1720840"/>
            <a:ext cx="5549245" cy="3416320"/>
          </a:xfrm>
          <a:prstGeom prst="rect">
            <a:avLst/>
          </a:prstGeom>
          <a:noFill/>
        </p:spPr>
        <p:txBody>
          <a:bodyPr wrap="square" rtlCol="0">
            <a:spAutoFit/>
          </a:bodyPr>
          <a:lstStyle/>
          <a:p>
            <a:pPr algn="l"/>
            <a:r>
              <a:rPr lang="en-US" b="1" i="0" dirty="0">
                <a:solidFill>
                  <a:srgbClr val="0D0D0D"/>
                </a:solidFill>
                <a:effectLst/>
                <a:latin typeface="Söhne"/>
              </a:rPr>
              <a:t>5. Training and </a:t>
            </a:r>
            <a:r>
              <a:rPr lang="en-US" b="1" dirty="0">
                <a:solidFill>
                  <a:srgbClr val="0D0D0D"/>
                </a:solidFill>
                <a:latin typeface="Söhne"/>
              </a:rPr>
              <a:t>Building the Model</a:t>
            </a:r>
            <a:r>
              <a:rPr lang="en-US" b="1" i="0" dirty="0">
                <a:solidFill>
                  <a:srgbClr val="0D0D0D"/>
                </a:solidFill>
                <a:effectLst/>
                <a:latin typeface="Söhne"/>
              </a:rPr>
              <a:t>:</a:t>
            </a:r>
          </a:p>
          <a:p>
            <a:pPr algn="l"/>
            <a:endParaRPr lang="en-US" b="1" dirty="0">
              <a:solidFill>
                <a:srgbClr val="0D0D0D"/>
              </a:solidFill>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D0D0D"/>
                </a:solidFill>
                <a:effectLst/>
                <a:uLnTx/>
                <a:uFillTx/>
                <a:latin typeface="Söhne"/>
                <a:ea typeface="+mn-ea"/>
                <a:cs typeface="+mn-cs"/>
              </a:rPr>
              <a:t>Once have the data suitable for the model, we split the data into a training data and a test data so that we can build the model.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D0D0D"/>
                </a:solidFill>
                <a:latin typeface="Söhne"/>
              </a:rPr>
              <a:t>Splitting the data is the crucial part for training the model. It help the model to separate the data set into two parts for training and for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D0D0D"/>
                </a:solidFill>
                <a:effectLst/>
                <a:uLnTx/>
                <a:uFillTx/>
                <a:latin typeface="Söhne"/>
                <a:ea typeface="+mn-ea"/>
                <a:cs typeface="+mn-cs"/>
              </a:rPr>
              <a:t>Then </a:t>
            </a:r>
            <a:r>
              <a:rPr lang="en-US" dirty="0">
                <a:solidFill>
                  <a:srgbClr val="0D0D0D"/>
                </a:solidFill>
                <a:latin typeface="Söhne"/>
              </a:rPr>
              <a:t>after splitting the data we can start training the model and continue building it so that we can use the model to predict the chronic disease.</a:t>
            </a:r>
            <a:endParaRPr kumimoji="0" lang="en-US" b="0" i="0" u="none" strike="noStrike" kern="1200" cap="none" spc="0" normalizeH="0" baseline="0" noProof="0" dirty="0">
              <a:ln>
                <a:noFill/>
              </a:ln>
              <a:solidFill>
                <a:srgbClr val="0D0D0D"/>
              </a:solidFill>
              <a:effectLst/>
              <a:uLnTx/>
              <a:uFillTx/>
              <a:latin typeface="Söhne"/>
              <a:ea typeface="+mn-ea"/>
              <a:cs typeface="+mn-cs"/>
            </a:endParaRPr>
          </a:p>
          <a:p>
            <a:pPr algn="l"/>
            <a:endParaRPr lang="en-US" b="0" i="0" dirty="0">
              <a:solidFill>
                <a:srgbClr val="0D0D0D"/>
              </a:solidFill>
              <a:effectLst/>
              <a:latin typeface="Söhne"/>
            </a:endParaRP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232939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24877-9520-462F-B4A5-704C3A849099}"/>
              </a:ext>
            </a:extLst>
          </p:cNvPr>
          <p:cNvSpPr txBox="1"/>
          <p:nvPr/>
        </p:nvSpPr>
        <p:spPr>
          <a:xfrm>
            <a:off x="7455244" y="2019112"/>
            <a:ext cx="3822356" cy="892552"/>
          </a:xfrm>
          <a:prstGeom prst="rect">
            <a:avLst/>
          </a:prstGeom>
          <a:noFill/>
        </p:spPr>
        <p:txBody>
          <a:bodyPr wrap="square" rtlCol="0">
            <a:spAutoFit/>
          </a:bodyPr>
          <a:lstStyle/>
          <a:p>
            <a:r>
              <a:rPr lang="en-US" sz="2600" dirty="0">
                <a:latin typeface="Poppins SemiBold" panose="00000700000000000000" pitchFamily="2" charset="0"/>
                <a:cs typeface="Poppins SemiBold" panose="00000700000000000000" pitchFamily="2" charset="0"/>
              </a:rPr>
              <a:t>Chronic Kidney Disease Prediction</a:t>
            </a:r>
          </a:p>
        </p:txBody>
      </p:sp>
      <p:sp>
        <p:nvSpPr>
          <p:cNvPr id="3" name="TextBox 2">
            <a:extLst>
              <a:ext uri="{FF2B5EF4-FFF2-40B4-BE49-F238E27FC236}">
                <a16:creationId xmlns:a16="http://schemas.microsoft.com/office/drawing/2014/main" id="{58D4F7CB-A0D5-4364-9446-3AF6980451BC}"/>
              </a:ext>
            </a:extLst>
          </p:cNvPr>
          <p:cNvSpPr txBox="1"/>
          <p:nvPr/>
        </p:nvSpPr>
        <p:spPr>
          <a:xfrm>
            <a:off x="1524000" y="4784557"/>
            <a:ext cx="8280400" cy="1531445"/>
          </a:xfrm>
          <a:prstGeom prst="rect">
            <a:avLst/>
          </a:prstGeom>
          <a:noFill/>
        </p:spPr>
        <p:txBody>
          <a:bodyPr wrap="square" rtlCol="0">
            <a:spAutoFit/>
          </a:bodyPr>
          <a:lstStyle/>
          <a:p>
            <a:pPr>
              <a:lnSpc>
                <a:spcPct val="150000"/>
              </a:lnSpc>
            </a:pPr>
            <a:r>
              <a:rPr lang="en" sz="1600" dirty="0"/>
              <a:t>In conclusion, the project aims to use machine learning to accurately detect chronic kidney disease by analyzing patient data. By developing a reliable and accurate predictive model, the project has the potential to contribute significantly to the early identification and intervention of the disease, improving patient outcomes</a:t>
            </a:r>
            <a:endParaRPr lang="en-US" sz="1600" dirty="0">
              <a:solidFill>
                <a:schemeClr val="tx1">
                  <a:lumMod val="65000"/>
                  <a:lumOff val="35000"/>
                </a:schemeClr>
              </a:solidFill>
              <a:latin typeface="Muli" pitchFamily="2" charset="0"/>
              <a:cs typeface="Poppins" panose="00000500000000000000" pitchFamily="2" charset="0"/>
            </a:endParaRPr>
          </a:p>
        </p:txBody>
      </p:sp>
      <p:sp>
        <p:nvSpPr>
          <p:cNvPr id="6" name="TextBox 5">
            <a:extLst>
              <a:ext uri="{FF2B5EF4-FFF2-40B4-BE49-F238E27FC236}">
                <a16:creationId xmlns:a16="http://schemas.microsoft.com/office/drawing/2014/main" id="{8A998980-BE52-4159-A6E0-60320EBFE970}"/>
              </a:ext>
            </a:extLst>
          </p:cNvPr>
          <p:cNvSpPr txBox="1"/>
          <p:nvPr/>
        </p:nvSpPr>
        <p:spPr>
          <a:xfrm>
            <a:off x="1454150" y="4324380"/>
            <a:ext cx="4210050" cy="400110"/>
          </a:xfrm>
          <a:prstGeom prst="rect">
            <a:avLst/>
          </a:prstGeom>
          <a:noFill/>
        </p:spPr>
        <p:txBody>
          <a:bodyPr wrap="square" rtlCol="0">
            <a:spAutoFit/>
          </a:bodyPr>
          <a:lstStyle/>
          <a:p>
            <a:r>
              <a:rPr lang="en-US" sz="2000" dirty="0">
                <a:latin typeface="Poppins SemiBold" panose="00000700000000000000" pitchFamily="2" charset="0"/>
                <a:cs typeface="Poppins SemiBold" panose="00000700000000000000" pitchFamily="2" charset="0"/>
              </a:rPr>
              <a:t>conclusion</a:t>
            </a:r>
          </a:p>
        </p:txBody>
      </p:sp>
      <p:sp>
        <p:nvSpPr>
          <p:cNvPr id="20" name="Freeform: Shape 19">
            <a:extLst>
              <a:ext uri="{FF2B5EF4-FFF2-40B4-BE49-F238E27FC236}">
                <a16:creationId xmlns:a16="http://schemas.microsoft.com/office/drawing/2014/main" id="{5902F005-3AA8-4B38-91F2-3AEFB66E11A5}"/>
              </a:ext>
            </a:extLst>
          </p:cNvPr>
          <p:cNvSpPr/>
          <p:nvPr/>
        </p:nvSpPr>
        <p:spPr>
          <a:xfrm rot="16200000" flipH="1">
            <a:off x="-2592523" y="405139"/>
            <a:ext cx="2375625" cy="2365828"/>
          </a:xfrm>
          <a:custGeom>
            <a:avLst/>
            <a:gdLst>
              <a:gd name="connsiteX0" fmla="*/ 0 w 461962"/>
              <a:gd name="connsiteY0" fmla="*/ 0 h 460057"/>
              <a:gd name="connsiteX1" fmla="*/ 0 w 461962"/>
              <a:gd name="connsiteY1" fmla="*/ 169545 h 460057"/>
              <a:gd name="connsiteX2" fmla="*/ 292418 w 461962"/>
              <a:gd name="connsiteY2" fmla="*/ 460058 h 460057"/>
              <a:gd name="connsiteX3" fmla="*/ 461963 w 461962"/>
              <a:gd name="connsiteY3" fmla="*/ 460058 h 460057"/>
              <a:gd name="connsiteX4" fmla="*/ 0 w 461962"/>
              <a:gd name="connsiteY4" fmla="*/ 0 h 460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62" h="460057">
                <a:moveTo>
                  <a:pt x="0" y="0"/>
                </a:moveTo>
                <a:lnTo>
                  <a:pt x="0" y="169545"/>
                </a:lnTo>
                <a:cubicBezTo>
                  <a:pt x="151447" y="189547"/>
                  <a:pt x="271463" y="309563"/>
                  <a:pt x="292418" y="460058"/>
                </a:cubicBezTo>
                <a:lnTo>
                  <a:pt x="461963" y="460058"/>
                </a:lnTo>
                <a:cubicBezTo>
                  <a:pt x="439102" y="216217"/>
                  <a:pt x="244793" y="21908"/>
                  <a:pt x="0" y="0"/>
                </a:cubicBezTo>
                <a:close/>
              </a:path>
            </a:pathLst>
          </a:custGeom>
          <a:noFill/>
          <a:ln w="9525" cap="flat">
            <a:noFill/>
            <a:prstDash val="solid"/>
            <a:miter/>
          </a:ln>
        </p:spPr>
        <p:txBody>
          <a:bodyPr rtlCol="0" anchor="ctr"/>
          <a:lstStyle/>
          <a:p>
            <a:endParaRPr lang="en-US"/>
          </a:p>
        </p:txBody>
      </p:sp>
      <p:pic>
        <p:nvPicPr>
          <p:cNvPr id="9" name="Picture Placeholder 8">
            <a:extLst>
              <a:ext uri="{FF2B5EF4-FFF2-40B4-BE49-F238E27FC236}">
                <a16:creationId xmlns:a16="http://schemas.microsoft.com/office/drawing/2014/main" id="{0131F5CA-43E6-42F4-B736-8473F3FCCAC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208" b="25208"/>
          <a:stretch>
            <a:fillRect/>
          </a:stretch>
        </p:blipFill>
        <p:spPr>
          <a:xfrm flipH="1">
            <a:off x="914400" y="954088"/>
            <a:ext cx="6096000" cy="3022600"/>
          </a:xfrm>
        </p:spPr>
      </p:pic>
    </p:spTree>
    <p:extLst>
      <p:ext uri="{BB962C8B-B14F-4D97-AF65-F5344CB8AC3E}">
        <p14:creationId xmlns:p14="http://schemas.microsoft.com/office/powerpoint/2010/main" val="4008668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BB01ED2C-0AEC-46B5-92E8-787C67E593E6}"/>
              </a:ext>
            </a:extLst>
          </p:cNvPr>
          <p:cNvSpPr/>
          <p:nvPr/>
        </p:nvSpPr>
        <p:spPr>
          <a:xfrm>
            <a:off x="0" y="0"/>
            <a:ext cx="5438691" cy="6391180"/>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1"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gradFill>
            <a:gsLst>
              <a:gs pos="0">
                <a:srgbClr val="6C25BF">
                  <a:alpha val="21000"/>
                </a:srgbClr>
              </a:gs>
              <a:gs pos="97000">
                <a:srgbClr val="5A1F9D"/>
              </a:gs>
            </a:gsLst>
            <a:path path="circle">
              <a:fillToRect l="50000" t="50000" r="50000" b="50000"/>
            </a:path>
          </a:gradFill>
          <a:ln w="9525"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id="{549F8667-F894-874B-8C91-7D9552701404}"/>
              </a:ext>
            </a:extLst>
          </p:cNvPr>
          <p:cNvGrpSpPr/>
          <p:nvPr/>
        </p:nvGrpSpPr>
        <p:grpSpPr>
          <a:xfrm>
            <a:off x="5438691" y="2867308"/>
            <a:ext cx="5438130" cy="3893986"/>
            <a:chOff x="5550144" y="2709673"/>
            <a:chExt cx="5438130" cy="3893986"/>
          </a:xfrm>
        </p:grpSpPr>
        <p:sp>
          <p:nvSpPr>
            <p:cNvPr id="8" name="TextBox 7">
              <a:extLst>
                <a:ext uri="{FF2B5EF4-FFF2-40B4-BE49-F238E27FC236}">
                  <a16:creationId xmlns:a16="http://schemas.microsoft.com/office/drawing/2014/main" id="{575777D8-202D-4A02-80E5-1912CB53500F}"/>
                </a:ext>
              </a:extLst>
            </p:cNvPr>
            <p:cNvSpPr txBox="1"/>
            <p:nvPr/>
          </p:nvSpPr>
          <p:spPr>
            <a:xfrm>
              <a:off x="5550144" y="2709673"/>
              <a:ext cx="4914528" cy="1123384"/>
            </a:xfrm>
            <a:prstGeom prst="rect">
              <a:avLst/>
            </a:prstGeom>
            <a:noFill/>
          </p:spPr>
          <p:txBody>
            <a:bodyPr wrap="square" rtlCol="0">
              <a:spAutoFit/>
            </a:bodyPr>
            <a:lstStyle/>
            <a:p>
              <a:r>
                <a:rPr lang="en-US" sz="6700" b="1" dirty="0">
                  <a:solidFill>
                    <a:srgbClr val="03045E"/>
                  </a:solidFill>
                  <a:latin typeface="Poppins" panose="00000500000000000000" pitchFamily="2" charset="0"/>
                  <a:cs typeface="Poppins" panose="00000500000000000000" pitchFamily="2" charset="0"/>
                </a:rPr>
                <a:t>Thank </a:t>
              </a:r>
              <a:r>
                <a:rPr lang="en-US" sz="6700" b="1" dirty="0">
                  <a:solidFill>
                    <a:srgbClr val="FB982C"/>
                  </a:solidFill>
                  <a:latin typeface="Poppins" panose="00000500000000000000" pitchFamily="2" charset="0"/>
                  <a:cs typeface="Poppins" panose="00000500000000000000" pitchFamily="2" charset="0"/>
                </a:rPr>
                <a:t>You</a:t>
              </a:r>
            </a:p>
          </p:txBody>
        </p:sp>
        <p:sp>
          <p:nvSpPr>
            <p:cNvPr id="9" name="TextBox 8">
              <a:extLst>
                <a:ext uri="{FF2B5EF4-FFF2-40B4-BE49-F238E27FC236}">
                  <a16:creationId xmlns:a16="http://schemas.microsoft.com/office/drawing/2014/main" id="{66755D7F-D30A-4913-A40D-4A0C9F55CB92}"/>
                </a:ext>
              </a:extLst>
            </p:cNvPr>
            <p:cNvSpPr txBox="1"/>
            <p:nvPr/>
          </p:nvSpPr>
          <p:spPr>
            <a:xfrm>
              <a:off x="6207453" y="6311271"/>
              <a:ext cx="4780821" cy="292388"/>
            </a:xfrm>
            <a:prstGeom prst="rect">
              <a:avLst/>
            </a:prstGeom>
            <a:noFill/>
          </p:spPr>
          <p:txBody>
            <a:bodyPr wrap="square" rtlCol="0">
              <a:spAutoFit/>
            </a:bodyPr>
            <a:lstStyle/>
            <a:p>
              <a:r>
                <a:rPr lang="en-US" sz="1300" dirty="0">
                  <a:solidFill>
                    <a:schemeClr val="tx1">
                      <a:lumMod val="65000"/>
                      <a:lumOff val="35000"/>
                    </a:schemeClr>
                  </a:solidFill>
                  <a:latin typeface="Poppins" panose="00000500000000000000" pitchFamily="2" charset="0"/>
                  <a:cs typeface="Poppins" panose="00000500000000000000" pitchFamily="2" charset="0"/>
                </a:rPr>
                <a:t>Artificial Intelligence Company Presentation Template</a:t>
              </a:r>
            </a:p>
          </p:txBody>
        </p:sp>
      </p:grpSp>
      <p:pic>
        <p:nvPicPr>
          <p:cNvPr id="5" name="Picture Placeholder 4">
            <a:extLst>
              <a:ext uri="{FF2B5EF4-FFF2-40B4-BE49-F238E27FC236}">
                <a16:creationId xmlns:a16="http://schemas.microsoft.com/office/drawing/2014/main" id="{6E71C5D5-72CE-4082-BECE-ACD62978D8C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452" r="7452"/>
          <a:stretch>
            <a:fillRect/>
          </a:stretch>
        </p:blipFill>
        <p:spPr/>
      </p:pic>
    </p:spTree>
    <p:extLst>
      <p:ext uri="{BB962C8B-B14F-4D97-AF65-F5344CB8AC3E}">
        <p14:creationId xmlns:p14="http://schemas.microsoft.com/office/powerpoint/2010/main" val="306280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A55091D-6C48-4666-A648-4E61A7E6B179}"/>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8810" r="8810"/>
          <a:stretch>
            <a:fillRect/>
          </a:stretch>
        </p:blipFill>
        <p:spPr/>
      </p:pic>
      <p:sp>
        <p:nvSpPr>
          <p:cNvPr id="3" name="TextBox 2">
            <a:extLst>
              <a:ext uri="{FF2B5EF4-FFF2-40B4-BE49-F238E27FC236}">
                <a16:creationId xmlns:a16="http://schemas.microsoft.com/office/drawing/2014/main" id="{BA5C924C-6F53-4DCC-BB4C-411E132EB84F}"/>
              </a:ext>
            </a:extLst>
          </p:cNvPr>
          <p:cNvSpPr txBox="1"/>
          <p:nvPr/>
        </p:nvSpPr>
        <p:spPr>
          <a:xfrm>
            <a:off x="5848035" y="2034122"/>
            <a:ext cx="4976484" cy="1077218"/>
          </a:xfrm>
          <a:prstGeom prst="rect">
            <a:avLst/>
          </a:prstGeom>
          <a:noFill/>
        </p:spPr>
        <p:txBody>
          <a:bodyPr wrap="square" rtlCol="0">
            <a:spAutoFit/>
          </a:bodyPr>
          <a:lstStyle/>
          <a:p>
            <a:r>
              <a:rPr lang="en-US" sz="3200" dirty="0">
                <a:latin typeface="Poppins SemiBold" panose="00000700000000000000" pitchFamily="2" charset="0"/>
                <a:cs typeface="Poppins SemiBold" panose="00000700000000000000" pitchFamily="2" charset="0"/>
              </a:rPr>
              <a:t>What is Chronic Kidney Disease?</a:t>
            </a:r>
          </a:p>
        </p:txBody>
      </p:sp>
      <p:sp>
        <p:nvSpPr>
          <p:cNvPr id="4" name="TextBox 3">
            <a:extLst>
              <a:ext uri="{FF2B5EF4-FFF2-40B4-BE49-F238E27FC236}">
                <a16:creationId xmlns:a16="http://schemas.microsoft.com/office/drawing/2014/main" id="{DC27C91E-8D95-43F1-9A18-D7A8D463F40A}"/>
              </a:ext>
            </a:extLst>
          </p:cNvPr>
          <p:cNvSpPr txBox="1"/>
          <p:nvPr/>
        </p:nvSpPr>
        <p:spPr>
          <a:xfrm>
            <a:off x="5856274" y="3181583"/>
            <a:ext cx="4976484" cy="1754326"/>
          </a:xfrm>
          <a:prstGeom prst="rect">
            <a:avLst/>
          </a:prstGeom>
          <a:noFill/>
        </p:spPr>
        <p:txBody>
          <a:bodyPr wrap="square" rtlCol="0">
            <a:spAutoFit/>
          </a:bodyPr>
          <a:lstStyle/>
          <a:p>
            <a:pPr marL="0" lvl="0" indent="0" algn="l" rtl="0">
              <a:spcBef>
                <a:spcPts val="0"/>
              </a:spcBef>
              <a:spcAft>
                <a:spcPts val="0"/>
              </a:spcAft>
              <a:buNone/>
            </a:pPr>
            <a:r>
              <a:rPr lang="en-US" sz="1200" dirty="0"/>
              <a:t>Chronic kidney disease includes conditions that damage our kidneys and decrease their ability to keep us healthy by filtering wastes from our blood. If kidney disease worsens, wastes can build to high levels in your blood and make you feel sick. We may develop complications like: </a:t>
            </a:r>
          </a:p>
          <a:p>
            <a:pPr marL="457200" lvl="0" indent="-298450" algn="l" rtl="0">
              <a:spcBef>
                <a:spcPts val="0"/>
              </a:spcBef>
              <a:spcAft>
                <a:spcPts val="0"/>
              </a:spcAft>
              <a:buSzPts val="1100"/>
              <a:buChar char="●"/>
            </a:pPr>
            <a:r>
              <a:rPr lang="en-US" sz="1200" dirty="0"/>
              <a:t>High Blood Pressure </a:t>
            </a:r>
          </a:p>
          <a:p>
            <a:pPr marL="457200" lvl="0" indent="-298450" algn="l" rtl="0">
              <a:spcBef>
                <a:spcPts val="0"/>
              </a:spcBef>
              <a:spcAft>
                <a:spcPts val="0"/>
              </a:spcAft>
              <a:buSzPts val="1100"/>
              <a:buChar char="●"/>
            </a:pPr>
            <a:r>
              <a:rPr lang="en-US" sz="1200" dirty="0"/>
              <a:t>Anaemia (Low Blood Count) </a:t>
            </a:r>
          </a:p>
          <a:p>
            <a:pPr marL="457200" lvl="0" indent="-298450" algn="l" rtl="0">
              <a:spcBef>
                <a:spcPts val="0"/>
              </a:spcBef>
              <a:spcAft>
                <a:spcPts val="0"/>
              </a:spcAft>
              <a:buSzPts val="1100"/>
              <a:buChar char="●"/>
            </a:pPr>
            <a:r>
              <a:rPr lang="en-US" sz="1200" dirty="0"/>
              <a:t>Weak Bones</a:t>
            </a:r>
          </a:p>
          <a:p>
            <a:pPr marL="457200" lvl="0" indent="-298450" algn="l" rtl="0">
              <a:spcBef>
                <a:spcPts val="0"/>
              </a:spcBef>
              <a:spcAft>
                <a:spcPts val="0"/>
              </a:spcAft>
              <a:buSzPts val="1100"/>
              <a:buChar char="●"/>
            </a:pPr>
            <a:r>
              <a:rPr lang="en-US" sz="1200" dirty="0"/>
              <a:t>Poor Nutritional Health</a:t>
            </a:r>
          </a:p>
          <a:p>
            <a:pPr marL="457200" lvl="0" indent="-298450" algn="l" rtl="0">
              <a:spcBef>
                <a:spcPts val="0"/>
              </a:spcBef>
              <a:spcAft>
                <a:spcPts val="0"/>
              </a:spcAft>
              <a:buSzPts val="1100"/>
              <a:buChar char="●"/>
            </a:pPr>
            <a:r>
              <a:rPr lang="en-US" sz="1200" dirty="0"/>
              <a:t>Nerve Damage</a:t>
            </a:r>
          </a:p>
        </p:txBody>
      </p:sp>
      <p:sp>
        <p:nvSpPr>
          <p:cNvPr id="24" name="TextBox 23">
            <a:extLst>
              <a:ext uri="{FF2B5EF4-FFF2-40B4-BE49-F238E27FC236}">
                <a16:creationId xmlns:a16="http://schemas.microsoft.com/office/drawing/2014/main" id="{A69C6D41-8BBC-45D1-B3D9-4ABA30E0C531}"/>
              </a:ext>
            </a:extLst>
          </p:cNvPr>
          <p:cNvSpPr txBox="1"/>
          <p:nvPr/>
        </p:nvSpPr>
        <p:spPr>
          <a:xfrm>
            <a:off x="9433736" y="5736478"/>
            <a:ext cx="3223930" cy="292388"/>
          </a:xfrm>
          <a:prstGeom prst="rect">
            <a:avLst/>
          </a:prstGeom>
          <a:noFill/>
        </p:spPr>
        <p:txBody>
          <a:bodyPr wrap="square" lIns="251999" rIns="251999" rtlCol="0">
            <a:spAutoFit/>
          </a:bodyPr>
          <a:lstStyle/>
          <a:p>
            <a:r>
              <a:rPr lang="en-US" sz="1300" spc="100" dirty="0">
                <a:latin typeface="Poppins SemiBold" panose="00000700000000000000" pitchFamily="2" charset="0"/>
                <a:cs typeface="Poppins SemiBold" panose="00000700000000000000" pitchFamily="2" charset="0"/>
              </a:rPr>
              <a:t>Machine learning</a:t>
            </a:r>
          </a:p>
        </p:txBody>
      </p:sp>
      <p:sp>
        <p:nvSpPr>
          <p:cNvPr id="26" name="TextBox 25">
            <a:extLst>
              <a:ext uri="{FF2B5EF4-FFF2-40B4-BE49-F238E27FC236}">
                <a16:creationId xmlns:a16="http://schemas.microsoft.com/office/drawing/2014/main" id="{BC254AFC-728A-4B45-8ED5-A564B3AE8932}"/>
              </a:ext>
            </a:extLst>
          </p:cNvPr>
          <p:cNvSpPr txBox="1"/>
          <p:nvPr/>
        </p:nvSpPr>
        <p:spPr>
          <a:xfrm>
            <a:off x="1262376" y="873384"/>
            <a:ext cx="1276014" cy="292388"/>
          </a:xfrm>
          <a:prstGeom prst="rect">
            <a:avLst/>
          </a:prstGeom>
          <a:noFill/>
        </p:spPr>
        <p:txBody>
          <a:bodyPr wrap="square" rtlCol="0">
            <a:spAutoFit/>
          </a:bodyPr>
          <a:lstStyle/>
          <a:p>
            <a:r>
              <a:rPr lang="en-US" sz="1300" spc="100" dirty="0">
                <a:latin typeface="Poppins SemiBold" panose="00000700000000000000" pitchFamily="2" charset="0"/>
                <a:cs typeface="Poppins SemiBold" panose="00000700000000000000" pitchFamily="2" charset="0"/>
              </a:rPr>
              <a:t>CKD</a:t>
            </a:r>
          </a:p>
        </p:txBody>
      </p:sp>
      <p:grpSp>
        <p:nvGrpSpPr>
          <p:cNvPr id="5" name="Group 4">
            <a:extLst>
              <a:ext uri="{FF2B5EF4-FFF2-40B4-BE49-F238E27FC236}">
                <a16:creationId xmlns:a16="http://schemas.microsoft.com/office/drawing/2014/main" id="{3EA33450-06DA-4850-8536-71CD4E5E354C}"/>
              </a:ext>
            </a:extLst>
          </p:cNvPr>
          <p:cNvGrpSpPr/>
          <p:nvPr/>
        </p:nvGrpSpPr>
        <p:grpSpPr>
          <a:xfrm>
            <a:off x="5848035" y="5735724"/>
            <a:ext cx="3585701" cy="245268"/>
            <a:chOff x="5352573" y="5738687"/>
            <a:chExt cx="3585701" cy="245268"/>
          </a:xfrm>
        </p:grpSpPr>
        <p:cxnSp>
          <p:nvCxnSpPr>
            <p:cNvPr id="6" name="Straight Connector 5">
              <a:extLst>
                <a:ext uri="{FF2B5EF4-FFF2-40B4-BE49-F238E27FC236}">
                  <a16:creationId xmlns:a16="http://schemas.microsoft.com/office/drawing/2014/main" id="{1C5FB002-709C-4FB3-9FD3-D4FF5B5734E2}"/>
                </a:ext>
              </a:extLst>
            </p:cNvPr>
            <p:cNvCxnSpPr>
              <a:cxnSpLocks/>
              <a:stCxn id="24" idx="1"/>
              <a:endCxn id="7" idx="6"/>
            </p:cNvCxnSpPr>
            <p:nvPr/>
          </p:nvCxnSpPr>
          <p:spPr>
            <a:xfrm flipH="1" flipV="1">
              <a:off x="5597843" y="5858358"/>
              <a:ext cx="3340431" cy="24314"/>
            </a:xfrm>
            <a:prstGeom prst="line">
              <a:avLst/>
            </a:prstGeom>
            <a:ln w="12700">
              <a:solidFill>
                <a:srgbClr val="3A0CA3"/>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FE0459FC-B107-4794-B418-66B4E83D4345}"/>
                </a:ext>
              </a:extLst>
            </p:cNvPr>
            <p:cNvGrpSpPr/>
            <p:nvPr/>
          </p:nvGrpSpPr>
          <p:grpSpPr>
            <a:xfrm>
              <a:off x="5352573" y="5738687"/>
              <a:ext cx="245270" cy="245268"/>
              <a:chOff x="5576411" y="5738687"/>
              <a:chExt cx="245270" cy="245268"/>
            </a:xfrm>
          </p:grpSpPr>
          <p:sp>
            <p:nvSpPr>
              <p:cNvPr id="7" name="Oval 6">
                <a:extLst>
                  <a:ext uri="{FF2B5EF4-FFF2-40B4-BE49-F238E27FC236}">
                    <a16:creationId xmlns:a16="http://schemas.microsoft.com/office/drawing/2014/main" id="{0FAB8CC8-83F4-44AE-8845-AF7DACEEC333}"/>
                  </a:ext>
                </a:extLst>
              </p:cNvPr>
              <p:cNvSpPr/>
              <p:nvPr/>
            </p:nvSpPr>
            <p:spPr>
              <a:xfrm>
                <a:off x="5576411" y="5738687"/>
                <a:ext cx="245270" cy="245268"/>
              </a:xfrm>
              <a:prstGeom prst="ellipse">
                <a:avLst/>
              </a:prstGeom>
              <a:noFill/>
              <a:ln>
                <a:solidFill>
                  <a:srgbClr val="0304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C41598EC-E930-4BE5-9D35-47FABFCA2279}"/>
                  </a:ext>
                </a:extLst>
              </p:cNvPr>
              <p:cNvSpPr/>
              <p:nvPr/>
            </p:nvSpPr>
            <p:spPr>
              <a:xfrm>
                <a:off x="5639850" y="5800725"/>
                <a:ext cx="121192" cy="121192"/>
              </a:xfrm>
              <a:prstGeom prst="ellipse">
                <a:avLst/>
              </a:prstGeom>
              <a:solidFill>
                <a:srgbClr val="030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C5A73388-0833-440C-A29A-2D83FE7BB500}"/>
              </a:ext>
            </a:extLst>
          </p:cNvPr>
          <p:cNvGrpSpPr/>
          <p:nvPr/>
        </p:nvGrpSpPr>
        <p:grpSpPr>
          <a:xfrm rot="10800000">
            <a:off x="2548899" y="904638"/>
            <a:ext cx="2988305" cy="245268"/>
            <a:chOff x="2548899" y="872724"/>
            <a:chExt cx="2988305" cy="245268"/>
          </a:xfrm>
        </p:grpSpPr>
        <p:cxnSp>
          <p:nvCxnSpPr>
            <p:cNvPr id="42" name="Straight Connector 41">
              <a:extLst>
                <a:ext uri="{FF2B5EF4-FFF2-40B4-BE49-F238E27FC236}">
                  <a16:creationId xmlns:a16="http://schemas.microsoft.com/office/drawing/2014/main" id="{B4AFD3AB-BAA3-490D-B015-46FCF17BF9AC}"/>
                </a:ext>
              </a:extLst>
            </p:cNvPr>
            <p:cNvCxnSpPr>
              <a:cxnSpLocks/>
              <a:endCxn id="44" idx="6"/>
            </p:cNvCxnSpPr>
            <p:nvPr/>
          </p:nvCxnSpPr>
          <p:spPr>
            <a:xfrm flipH="1" flipV="1">
              <a:off x="2794169" y="995358"/>
              <a:ext cx="2743035" cy="4732"/>
            </a:xfrm>
            <a:prstGeom prst="line">
              <a:avLst/>
            </a:prstGeom>
            <a:ln w="12700">
              <a:solidFill>
                <a:srgbClr val="3A0CA3"/>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6058817-89E6-4725-9079-8162DF7C5410}"/>
                </a:ext>
              </a:extLst>
            </p:cNvPr>
            <p:cNvGrpSpPr/>
            <p:nvPr/>
          </p:nvGrpSpPr>
          <p:grpSpPr>
            <a:xfrm>
              <a:off x="2548899" y="872724"/>
              <a:ext cx="245270" cy="245268"/>
              <a:chOff x="5576411" y="5738687"/>
              <a:chExt cx="245270" cy="245268"/>
            </a:xfrm>
          </p:grpSpPr>
          <p:sp>
            <p:nvSpPr>
              <p:cNvPr id="44" name="Oval 43">
                <a:extLst>
                  <a:ext uri="{FF2B5EF4-FFF2-40B4-BE49-F238E27FC236}">
                    <a16:creationId xmlns:a16="http://schemas.microsoft.com/office/drawing/2014/main" id="{196D8209-6B02-441B-943B-C007FD4268E0}"/>
                  </a:ext>
                </a:extLst>
              </p:cNvPr>
              <p:cNvSpPr/>
              <p:nvPr/>
            </p:nvSpPr>
            <p:spPr>
              <a:xfrm>
                <a:off x="5576411" y="5738687"/>
                <a:ext cx="245270" cy="245268"/>
              </a:xfrm>
              <a:prstGeom prst="ellipse">
                <a:avLst/>
              </a:prstGeom>
              <a:noFill/>
              <a:ln>
                <a:solidFill>
                  <a:srgbClr val="0304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62842A9A-EE6C-449F-A662-E34A49D4C705}"/>
                  </a:ext>
                </a:extLst>
              </p:cNvPr>
              <p:cNvSpPr/>
              <p:nvPr/>
            </p:nvSpPr>
            <p:spPr>
              <a:xfrm>
                <a:off x="5639850" y="5800725"/>
                <a:ext cx="121192" cy="121192"/>
              </a:xfrm>
              <a:prstGeom prst="ellipse">
                <a:avLst/>
              </a:prstGeom>
              <a:solidFill>
                <a:srgbClr val="531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2692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045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6D2859-365C-4FEF-8D2A-754A1AF25430}"/>
              </a:ext>
            </a:extLst>
          </p:cNvPr>
          <p:cNvSpPr txBox="1"/>
          <p:nvPr/>
        </p:nvSpPr>
        <p:spPr>
          <a:xfrm>
            <a:off x="8659158" y="2267602"/>
            <a:ext cx="3828082" cy="553998"/>
          </a:xfrm>
          <a:prstGeom prst="rect">
            <a:avLst/>
          </a:prstGeom>
          <a:noFill/>
        </p:spPr>
        <p:txBody>
          <a:bodyPr wrap="square" rtlCol="0">
            <a:spAutoFit/>
          </a:bodyPr>
          <a:lstStyle/>
          <a:p>
            <a:r>
              <a:rPr lang="en-US" sz="3000" dirty="0">
                <a:solidFill>
                  <a:schemeClr val="bg1"/>
                </a:solidFill>
                <a:latin typeface="Poppins SemiBold" panose="00000700000000000000" pitchFamily="2" charset="0"/>
                <a:cs typeface="Poppins SemiBold" panose="00000700000000000000" pitchFamily="2" charset="0"/>
              </a:rPr>
              <a:t>Introduction</a:t>
            </a:r>
          </a:p>
        </p:txBody>
      </p:sp>
      <p:sp>
        <p:nvSpPr>
          <p:cNvPr id="8" name="TextBox 7">
            <a:extLst>
              <a:ext uri="{FF2B5EF4-FFF2-40B4-BE49-F238E27FC236}">
                <a16:creationId xmlns:a16="http://schemas.microsoft.com/office/drawing/2014/main" id="{314FA5B1-88EE-DB45-B216-8C0C03511EC8}"/>
              </a:ext>
            </a:extLst>
          </p:cNvPr>
          <p:cNvSpPr txBox="1"/>
          <p:nvPr/>
        </p:nvSpPr>
        <p:spPr>
          <a:xfrm>
            <a:off x="6561056" y="2699680"/>
            <a:ext cx="4695906" cy="2321085"/>
          </a:xfrm>
          <a:prstGeom prst="rect">
            <a:avLst/>
          </a:prstGeom>
          <a:noFill/>
        </p:spPr>
        <p:txBody>
          <a:bodyPr wrap="square" rtlCol="0">
            <a:spAutoFit/>
          </a:bodyPr>
          <a:lstStyle/>
          <a:p>
            <a:pPr>
              <a:lnSpc>
                <a:spcPct val="150000"/>
              </a:lnSpc>
            </a:pPr>
            <a:r>
              <a:rPr kumimoji="0" lang="en" sz="1400" b="0" i="0" u="none" strike="noStrike" kern="0" cap="none" spc="0" normalizeH="0" baseline="0" noProof="0" dirty="0">
                <a:ln>
                  <a:noFill/>
                </a:ln>
                <a:solidFill>
                  <a:srgbClr val="FFFFFF"/>
                </a:solidFill>
                <a:effectLst/>
                <a:uLnTx/>
                <a:uFillTx/>
                <a:latin typeface="Anaheim"/>
                <a:sym typeface="Anaheim"/>
              </a:rPr>
              <a:t>The project aims to develop an accurate and fast prediction model for chronic kidney disease (CKD) using machine learning techniques. The model will focus on reducing the number of attributes required for prediction while maintaining high accuracy. The goal is to aid in early detection and management of CKD, potentially improving patient outcomes and reducing the burden on healthcare systems</a:t>
            </a:r>
            <a:endParaRPr lang="en-US" sz="1100" dirty="0">
              <a:solidFill>
                <a:schemeClr val="bg1">
                  <a:lumMod val="95000"/>
                </a:schemeClr>
              </a:solidFill>
              <a:latin typeface="Muli" pitchFamily="2" charset="0"/>
              <a:cs typeface="Poppins" panose="00000500000000000000" pitchFamily="2" charset="0"/>
            </a:endParaRPr>
          </a:p>
        </p:txBody>
      </p:sp>
      <p:pic>
        <p:nvPicPr>
          <p:cNvPr id="4" name="Picture Placeholder 3">
            <a:extLst>
              <a:ext uri="{FF2B5EF4-FFF2-40B4-BE49-F238E27FC236}">
                <a16:creationId xmlns:a16="http://schemas.microsoft.com/office/drawing/2014/main" id="{ED2B7D26-159C-4E31-A63D-1DE592FFE9A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295" r="11295"/>
          <a:stretch>
            <a:fillRect/>
          </a:stretch>
        </p:blipFill>
        <p:spPr>
          <a:xfrm>
            <a:off x="935038" y="434975"/>
            <a:ext cx="4972050" cy="6423025"/>
          </a:xfrm>
        </p:spPr>
      </p:pic>
    </p:spTree>
    <p:extLst>
      <p:ext uri="{BB962C8B-B14F-4D97-AF65-F5344CB8AC3E}">
        <p14:creationId xmlns:p14="http://schemas.microsoft.com/office/powerpoint/2010/main" val="275149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819029" y="1843950"/>
            <a:ext cx="4276971" cy="3170099"/>
          </a:xfrm>
          <a:prstGeom prst="rect">
            <a:avLst/>
          </a:prstGeom>
          <a:noFill/>
        </p:spPr>
        <p:txBody>
          <a:bodyPr wrap="square" rtlCol="0">
            <a:spAutoFit/>
          </a:bodyPr>
          <a:lstStyle/>
          <a:p>
            <a:pPr algn="l"/>
            <a:r>
              <a:rPr lang="en-US" sz="2000" b="1" i="0" dirty="0">
                <a:solidFill>
                  <a:srgbClr val="0D0D0D"/>
                </a:solidFill>
                <a:effectLst/>
                <a:latin typeface="Söhne"/>
              </a:rPr>
              <a:t>1. Understanding Chronic Kidney Disease (CKD):</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Research the medical literature to understand the basics of chronic kidney disease, including its definition, causes, symptoms, risk factors, diagnosis, and treatment options.</a:t>
            </a:r>
          </a:p>
          <a:p>
            <a:pPr algn="l">
              <a:buFont typeface="Arial" panose="020B0604020202020204" pitchFamily="34" charset="0"/>
              <a:buChar char="•"/>
            </a:pPr>
            <a:r>
              <a:rPr lang="en-US" sz="2000" b="0" i="0" dirty="0">
                <a:solidFill>
                  <a:srgbClr val="0D0D0D"/>
                </a:solidFill>
                <a:effectLst/>
                <a:latin typeface="Söhne"/>
              </a:rPr>
              <a:t>Familiarize yourself with the medical terminology and concepts related to CKD.</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93059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819029" y="1843950"/>
            <a:ext cx="4276971" cy="3170099"/>
          </a:xfrm>
          <a:prstGeom prst="rect">
            <a:avLst/>
          </a:prstGeom>
          <a:noFill/>
        </p:spPr>
        <p:txBody>
          <a:bodyPr wrap="square" rtlCol="0">
            <a:spAutoFit/>
          </a:bodyPr>
          <a:lstStyle/>
          <a:p>
            <a:pPr algn="l"/>
            <a:r>
              <a:rPr lang="en-US" sz="2000" b="1" i="0" dirty="0">
                <a:solidFill>
                  <a:srgbClr val="0D0D0D"/>
                </a:solidFill>
                <a:effectLst/>
                <a:latin typeface="Söhne"/>
              </a:rPr>
              <a:t>1. Understanding Chronic Kidney Disease (CKD):</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Research the medical literature to understand the basics of chronic kidney disease, including its definition, causes, symptoms, risk factors, diagnosis, and treatment options.</a:t>
            </a:r>
          </a:p>
          <a:p>
            <a:pPr algn="l">
              <a:buFont typeface="Arial" panose="020B0604020202020204" pitchFamily="34" charset="0"/>
              <a:buChar char="•"/>
            </a:pPr>
            <a:r>
              <a:rPr lang="en-US" sz="2000" b="0" i="0" dirty="0">
                <a:solidFill>
                  <a:srgbClr val="0D0D0D"/>
                </a:solidFill>
                <a:effectLst/>
                <a:latin typeface="Söhne"/>
              </a:rPr>
              <a:t>Familiarize yourself with the medical terminology and concepts related to CKD.</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3487639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707011" y="1028343"/>
            <a:ext cx="5624660" cy="4801314"/>
          </a:xfrm>
          <a:prstGeom prst="rect">
            <a:avLst/>
          </a:prstGeom>
          <a:noFill/>
        </p:spPr>
        <p:txBody>
          <a:bodyPr wrap="square" rtlCol="0">
            <a:spAutoFit/>
          </a:bodyPr>
          <a:lstStyle/>
          <a:p>
            <a:pPr algn="l"/>
            <a:r>
              <a:rPr lang="en-US" b="1" i="0" dirty="0">
                <a:solidFill>
                  <a:srgbClr val="0D0D0D"/>
                </a:solidFill>
                <a:effectLst/>
                <a:latin typeface="Söhne"/>
              </a:rPr>
              <a:t>2. Identify Datasets: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Look for publicly available datasets related to chronic kidney disease. Some sources where you might find datasets include:</a:t>
            </a:r>
          </a:p>
          <a:p>
            <a:pPr marL="742950" lvl="1" indent="-285750" algn="l">
              <a:buFont typeface="Arial" panose="020B0604020202020204" pitchFamily="34" charset="0"/>
              <a:buChar char="•"/>
            </a:pPr>
            <a:r>
              <a:rPr lang="en-US" b="0" i="0" dirty="0">
                <a:solidFill>
                  <a:srgbClr val="0D0D0D"/>
                </a:solidFill>
                <a:effectLst/>
                <a:latin typeface="Söhne"/>
              </a:rPr>
              <a:t>Kaggle: Kaggle is a platform where data scientists and machine learning enthusiasts share datasets and compete in data science competitions. You might find CKD-related datasets here.</a:t>
            </a:r>
          </a:p>
          <a:p>
            <a:pPr marL="742950" lvl="1" indent="-285750" algn="l">
              <a:buFont typeface="Arial" panose="020B0604020202020204" pitchFamily="34" charset="0"/>
              <a:buChar char="•"/>
            </a:pPr>
            <a:r>
              <a:rPr lang="en-US" b="0" i="0" dirty="0">
                <a:solidFill>
                  <a:srgbClr val="0D0D0D"/>
                </a:solidFill>
                <a:effectLst/>
                <a:latin typeface="Söhne"/>
              </a:rPr>
              <a:t>Healthcare institutions or research organizations: Sometimes, healthcare institutions or research organizations release anonymized datasets for research purposes. You can search for such datasets on their websites or contact them directly.</a:t>
            </a:r>
          </a:p>
          <a:p>
            <a:pPr marL="742950" lvl="1" indent="-285750" algn="l">
              <a:buFont typeface="Arial" panose="020B0604020202020204" pitchFamily="34" charset="0"/>
              <a:buChar char="•"/>
            </a:pPr>
            <a:r>
              <a:rPr lang="en-US" b="0" i="0" dirty="0">
                <a:solidFill>
                  <a:srgbClr val="0D0D0D"/>
                </a:solidFill>
                <a:effectLst/>
                <a:latin typeface="Söhne"/>
              </a:rPr>
              <a:t>Government health agencies: Government health agencies may provide access to health-related datasets through their websites or data portals.</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719580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819029" y="1843950"/>
            <a:ext cx="4276971" cy="3170099"/>
          </a:xfrm>
          <a:prstGeom prst="rect">
            <a:avLst/>
          </a:prstGeom>
          <a:noFill/>
        </p:spPr>
        <p:txBody>
          <a:bodyPr wrap="square" rtlCol="0">
            <a:spAutoFit/>
          </a:bodyPr>
          <a:lstStyle/>
          <a:p>
            <a:pPr algn="l"/>
            <a:r>
              <a:rPr lang="en-US" sz="2000" b="1" i="0" dirty="0">
                <a:solidFill>
                  <a:srgbClr val="0D0D0D"/>
                </a:solidFill>
                <a:effectLst/>
                <a:latin typeface="Söhne"/>
              </a:rPr>
              <a:t>3. Data Exploration:</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Once you've identified potential datasets, explore them to understand their structure, features, and quality.</a:t>
            </a:r>
          </a:p>
          <a:p>
            <a:pPr algn="l">
              <a:buFont typeface="Arial" panose="020B0604020202020204" pitchFamily="34" charset="0"/>
              <a:buChar char="•"/>
            </a:pPr>
            <a:r>
              <a:rPr lang="en-US" sz="2000" b="0" i="0" dirty="0">
                <a:solidFill>
                  <a:srgbClr val="0D0D0D"/>
                </a:solidFill>
                <a:effectLst/>
                <a:latin typeface="Söhne"/>
              </a:rPr>
              <a:t>Check the data documentation or metadata to understand the meaning of each feature and how the data was collected.</a:t>
            </a:r>
          </a:p>
          <a:p>
            <a:pPr algn="l">
              <a:buFont typeface="Arial" panose="020B0604020202020204" pitchFamily="34" charset="0"/>
              <a:buChar char="•"/>
            </a:pPr>
            <a:r>
              <a:rPr lang="en-US" sz="2000" b="0" i="0" dirty="0">
                <a:solidFill>
                  <a:srgbClr val="0D0D0D"/>
                </a:solidFill>
                <a:effectLst/>
                <a:latin typeface="Söhne"/>
              </a:rPr>
              <a:t>Look for any missing values, outliers, or inconsistencies in the data.</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3248776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904974" y="889843"/>
            <a:ext cx="5549245" cy="5078313"/>
          </a:xfrm>
          <a:prstGeom prst="rect">
            <a:avLst/>
          </a:prstGeom>
          <a:noFill/>
        </p:spPr>
        <p:txBody>
          <a:bodyPr wrap="square" rtlCol="0">
            <a:spAutoFit/>
          </a:bodyPr>
          <a:lstStyle/>
          <a:p>
            <a:pPr algn="l"/>
            <a:r>
              <a:rPr lang="en-US" b="1" dirty="0">
                <a:solidFill>
                  <a:srgbClr val="0D0D0D"/>
                </a:solidFill>
                <a:latin typeface="Söhne"/>
              </a:rPr>
              <a:t>4</a:t>
            </a:r>
            <a:r>
              <a:rPr lang="en-US" b="1" i="0" dirty="0">
                <a:solidFill>
                  <a:srgbClr val="0D0D0D"/>
                </a:solidFill>
                <a:effectLst/>
                <a:latin typeface="Söhne"/>
              </a:rPr>
              <a:t>. Data Acquisition and Preprocessing: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Download or obtain the selected dataset(s) from the source(s) you identified.</a:t>
            </a:r>
          </a:p>
          <a:p>
            <a:pPr algn="l">
              <a:buFont typeface="Arial" panose="020B0604020202020204" pitchFamily="34" charset="0"/>
              <a:buChar char="•"/>
            </a:pPr>
            <a:r>
              <a:rPr lang="en-US" b="0" i="0" dirty="0">
                <a:solidFill>
                  <a:srgbClr val="0D0D0D"/>
                </a:solidFill>
                <a:effectLst/>
                <a:latin typeface="Söhne"/>
              </a:rPr>
              <a:t>Preprocess the data to ensure it's clean and suitable for machine learning tasks. This may involve tasks such as:</a:t>
            </a:r>
          </a:p>
          <a:p>
            <a:pPr marL="742950" lvl="1" indent="-285750" algn="l">
              <a:buFont typeface="Arial" panose="020B0604020202020204" pitchFamily="34" charset="0"/>
              <a:buChar char="•"/>
            </a:pPr>
            <a:r>
              <a:rPr lang="en-US" b="0" i="0" dirty="0">
                <a:solidFill>
                  <a:srgbClr val="0D0D0D"/>
                </a:solidFill>
                <a:effectLst/>
                <a:latin typeface="Söhne"/>
              </a:rPr>
              <a:t>Handling missing values: Decide on an appropriate strategy for dealing with missing values (e.g., imputation, deletion).</a:t>
            </a:r>
          </a:p>
          <a:p>
            <a:pPr marL="742950" lvl="1" indent="-285750" algn="l">
              <a:buFont typeface="Arial" panose="020B0604020202020204" pitchFamily="34" charset="0"/>
              <a:buChar char="•"/>
            </a:pPr>
            <a:r>
              <a:rPr lang="en-US" b="0" i="0" dirty="0">
                <a:solidFill>
                  <a:srgbClr val="0D0D0D"/>
                </a:solidFill>
                <a:effectLst/>
                <a:latin typeface="Söhne"/>
              </a:rPr>
              <a:t>Data cleaning: Remove duplicates, correct errors, and address any inconsistencies in the data.</a:t>
            </a:r>
          </a:p>
          <a:p>
            <a:pPr marL="742950" lvl="1" indent="-285750" algn="l">
              <a:buFont typeface="Arial" panose="020B0604020202020204" pitchFamily="34" charset="0"/>
              <a:buChar char="•"/>
            </a:pPr>
            <a:r>
              <a:rPr lang="en-US" b="0" i="0" dirty="0">
                <a:solidFill>
                  <a:srgbClr val="0D0D0D"/>
                </a:solidFill>
                <a:effectLst/>
                <a:latin typeface="Söhne"/>
              </a:rPr>
              <a:t>Feature selection: If the dataset contains a large number of features, consider selecting a subset of features that are likely to be most relevant for predicting CKD.</a:t>
            </a:r>
          </a:p>
          <a:p>
            <a:pPr marL="742950" lvl="1" indent="-285750" algn="l">
              <a:buFont typeface="Arial" panose="020B0604020202020204" pitchFamily="34" charset="0"/>
              <a:buChar char="•"/>
            </a:pPr>
            <a:r>
              <a:rPr lang="en-US" b="0" i="0" dirty="0">
                <a:solidFill>
                  <a:srgbClr val="0D0D0D"/>
                </a:solidFill>
                <a:effectLst/>
                <a:latin typeface="Söhne"/>
              </a:rPr>
              <a:t>Data transformation: Perform any necessary transformations such as encoding categorical variables, scaling numerical features, or normalizing the data.</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153503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904974" y="889843"/>
            <a:ext cx="5549245" cy="5078313"/>
          </a:xfrm>
          <a:prstGeom prst="rect">
            <a:avLst/>
          </a:prstGeom>
          <a:noFill/>
        </p:spPr>
        <p:txBody>
          <a:bodyPr wrap="square" rtlCol="0">
            <a:spAutoFit/>
          </a:bodyPr>
          <a:lstStyle/>
          <a:p>
            <a:pPr algn="l"/>
            <a:r>
              <a:rPr lang="en-US" b="1" dirty="0">
                <a:solidFill>
                  <a:srgbClr val="0D0D0D"/>
                </a:solidFill>
                <a:latin typeface="Söhne"/>
              </a:rPr>
              <a:t>4</a:t>
            </a:r>
            <a:r>
              <a:rPr lang="en-US" b="1" i="0" dirty="0">
                <a:solidFill>
                  <a:srgbClr val="0D0D0D"/>
                </a:solidFill>
                <a:effectLst/>
                <a:latin typeface="Söhne"/>
              </a:rPr>
              <a:t>. Data Acquisition and Preprocessing: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Download or obtain the selected dataset(s) from the source(s) you identified.</a:t>
            </a:r>
          </a:p>
          <a:p>
            <a:pPr algn="l">
              <a:buFont typeface="Arial" panose="020B0604020202020204" pitchFamily="34" charset="0"/>
              <a:buChar char="•"/>
            </a:pPr>
            <a:r>
              <a:rPr lang="en-US" b="0" i="0" dirty="0">
                <a:solidFill>
                  <a:srgbClr val="0D0D0D"/>
                </a:solidFill>
                <a:effectLst/>
                <a:latin typeface="Söhne"/>
              </a:rPr>
              <a:t>Preprocess the data to ensure it's clean and suitable for machine learning tasks. This may involve tasks such as:</a:t>
            </a:r>
          </a:p>
          <a:p>
            <a:pPr marL="742950" lvl="1" indent="-285750" algn="l">
              <a:buFont typeface="Arial" panose="020B0604020202020204" pitchFamily="34" charset="0"/>
              <a:buChar char="•"/>
            </a:pPr>
            <a:r>
              <a:rPr lang="en-US" b="0" i="0" dirty="0">
                <a:solidFill>
                  <a:srgbClr val="0D0D0D"/>
                </a:solidFill>
                <a:effectLst/>
                <a:latin typeface="Söhne"/>
              </a:rPr>
              <a:t>Handling missing values: Decide on an appropriate strategy for dealing with missing values (e.g., imputation, deletion).</a:t>
            </a:r>
          </a:p>
          <a:p>
            <a:pPr marL="742950" lvl="1" indent="-285750" algn="l">
              <a:buFont typeface="Arial" panose="020B0604020202020204" pitchFamily="34" charset="0"/>
              <a:buChar char="•"/>
            </a:pPr>
            <a:r>
              <a:rPr lang="en-US" b="0" i="0" dirty="0">
                <a:solidFill>
                  <a:srgbClr val="0D0D0D"/>
                </a:solidFill>
                <a:effectLst/>
                <a:latin typeface="Söhne"/>
              </a:rPr>
              <a:t>Data cleaning: Remove duplicates, correct errors, and address any inconsistencies in the data.</a:t>
            </a:r>
          </a:p>
          <a:p>
            <a:pPr marL="742950" lvl="1" indent="-285750" algn="l">
              <a:buFont typeface="Arial" panose="020B0604020202020204" pitchFamily="34" charset="0"/>
              <a:buChar char="•"/>
            </a:pPr>
            <a:r>
              <a:rPr lang="en-US" b="0" i="0" dirty="0">
                <a:solidFill>
                  <a:srgbClr val="0D0D0D"/>
                </a:solidFill>
                <a:effectLst/>
                <a:latin typeface="Söhne"/>
              </a:rPr>
              <a:t>Feature selection: If the dataset contains a large number of features, consider selecting a subset of features that are likely to be most relevant for predicting CKD.</a:t>
            </a:r>
          </a:p>
          <a:p>
            <a:pPr marL="742950" lvl="1" indent="-285750" algn="l">
              <a:buFont typeface="Arial" panose="020B0604020202020204" pitchFamily="34" charset="0"/>
              <a:buChar char="•"/>
            </a:pPr>
            <a:r>
              <a:rPr lang="en-US" b="0" i="0" dirty="0">
                <a:solidFill>
                  <a:srgbClr val="0D0D0D"/>
                </a:solidFill>
                <a:effectLst/>
                <a:latin typeface="Söhne"/>
              </a:rPr>
              <a:t>Data transformation: Perform any necessary transformations such as encoding categorical variables, scaling numerical features, or normalizing the data.</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19492341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3741</TotalTime>
  <Words>850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Anaheim</vt:lpstr>
      <vt:lpstr>Arial</vt:lpstr>
      <vt:lpstr>Calibri</vt:lpstr>
      <vt:lpstr>Muli</vt:lpstr>
      <vt:lpstr>Poppins</vt:lpstr>
      <vt:lpstr>Poppins SemiBold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Yossy Made Yulian</dc:creator>
  <cp:lastModifiedBy>Abenezer Sisay</cp:lastModifiedBy>
  <cp:revision>1068</cp:revision>
  <dcterms:created xsi:type="dcterms:W3CDTF">2020-04-24T02:49:32Z</dcterms:created>
  <dcterms:modified xsi:type="dcterms:W3CDTF">2024-03-30T06:20:15Z</dcterms:modified>
</cp:coreProperties>
</file>