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sldIdLst>
    <p:sldId id="259" r:id="rId2"/>
    <p:sldId id="266" r:id="rId3"/>
    <p:sldId id="276" r:id="rId4"/>
    <p:sldId id="275" r:id="rId5"/>
    <p:sldId id="268" r:id="rId6"/>
    <p:sldId id="274" r:id="rId7"/>
    <p:sldId id="256" r:id="rId8"/>
    <p:sldId id="258" r:id="rId9"/>
    <p:sldId id="257" r:id="rId10"/>
    <p:sldId id="277" r:id="rId11"/>
    <p:sldId id="260" r:id="rId12"/>
    <p:sldId id="261" r:id="rId13"/>
    <p:sldId id="262" r:id="rId14"/>
    <p:sldId id="263" r:id="rId15"/>
    <p:sldId id="264" r:id="rId16"/>
    <p:sldId id="265" r:id="rId17"/>
    <p:sldId id="278" r:id="rId18"/>
    <p:sldId id="269" r:id="rId19"/>
    <p:sldId id="270" r:id="rId20"/>
    <p:sldId id="271" r:id="rId21"/>
    <p:sldId id="273" r:id="rId22"/>
    <p:sldId id="272" r:id="rId23"/>
    <p:sldId id="267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63750" autoAdjust="0"/>
  </p:normalViewPr>
  <p:slideViewPr>
    <p:cSldViewPr snapToGrid="0" snapToObjects="1">
      <p:cViewPr varScale="1">
        <p:scale>
          <a:sx n="45" d="100"/>
          <a:sy n="45" d="100"/>
        </p:scale>
        <p:origin x="12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B3308-5528-0945-B816-F8221B9361C5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7F9CA-0D45-2F47-9D64-7FC6E5A039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7F9CA-0D45-2F47-9D64-7FC6E5A0397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194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#Andy </a:t>
            </a:r>
            <a:r>
              <a:rPr lang="de-DE" dirty="0" err="1" smtClean="0"/>
              <a:t>ca</a:t>
            </a:r>
            <a:r>
              <a:rPr lang="de-DE" dirty="0" smtClean="0"/>
              <a:t> 3:30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7F9CA-0D45-2F47-9D64-7FC6E5A0397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987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#Andy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7F9CA-0D45-2F47-9D64-7FC6E5A0397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23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#Linda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lan</a:t>
            </a:r>
            <a:r>
              <a:rPr lang="de-DE" dirty="0" smtClean="0"/>
              <a:t>-talk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7F9CA-0D45-2F47-9D64-7FC6E5A0397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27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#Niklas </a:t>
            </a:r>
            <a:r>
              <a:rPr lang="de-DE" dirty="0" err="1" smtClean="0"/>
              <a:t>ca</a:t>
            </a:r>
            <a:r>
              <a:rPr lang="de-DE" dirty="0" smtClean="0"/>
              <a:t> 1min 15</a:t>
            </a:r>
          </a:p>
          <a:p>
            <a:r>
              <a:rPr lang="de-DE" dirty="0" smtClean="0"/>
              <a:t>- Probleme bei der </a:t>
            </a:r>
            <a:r>
              <a:rPr lang="de-DE" dirty="0" err="1" smtClean="0"/>
              <a:t>datenbankumsetzung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Tabellen wurden nicht richtig</a:t>
            </a:r>
            <a:r>
              <a:rPr lang="de-DE" baseline="0" dirty="0" smtClean="0"/>
              <a:t> angelegt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Lösung war das </a:t>
            </a:r>
            <a:r>
              <a:rPr lang="de-DE" baseline="0" dirty="0" err="1" smtClean="0"/>
              <a:t>Erwzingen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Jointable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7F9CA-0D45-2F47-9D64-7FC6E5A0397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#Niklas </a:t>
            </a:r>
            <a:r>
              <a:rPr lang="de-DE" dirty="0" err="1" smtClean="0"/>
              <a:t>ca</a:t>
            </a:r>
            <a:r>
              <a:rPr lang="de-DE" dirty="0" smtClean="0"/>
              <a:t> 2min 22</a:t>
            </a:r>
          </a:p>
          <a:p>
            <a:r>
              <a:rPr lang="de-DE" dirty="0" smtClean="0"/>
              <a:t>- Probleme bei der </a:t>
            </a:r>
            <a:r>
              <a:rPr lang="de-DE" dirty="0" err="1" smtClean="0"/>
              <a:t>datenbankumsetzung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Tabellen wurden nicht richtig</a:t>
            </a:r>
            <a:r>
              <a:rPr lang="de-DE" baseline="0" dirty="0" smtClean="0"/>
              <a:t> angelegt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Lösung war das </a:t>
            </a:r>
            <a:r>
              <a:rPr lang="de-DE" baseline="0" dirty="0" err="1" smtClean="0"/>
              <a:t>Erwzingen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Jointable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7F9CA-0D45-2F47-9D64-7FC6E5A0397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#Niklas </a:t>
            </a:r>
            <a:r>
              <a:rPr lang="de-DE" dirty="0" err="1" smtClean="0"/>
              <a:t>ca</a:t>
            </a:r>
            <a:r>
              <a:rPr lang="de-DE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@</a:t>
            </a:r>
            <a:r>
              <a:rPr lang="de-DE" dirty="0" err="1" smtClean="0"/>
              <a:t>Inheritance</a:t>
            </a:r>
            <a:r>
              <a:rPr lang="de-DE" dirty="0" smtClean="0"/>
              <a:t>(</a:t>
            </a:r>
            <a:r>
              <a:rPr lang="de-DE" dirty="0" err="1" smtClean="0"/>
              <a:t>strategy</a:t>
            </a:r>
            <a:r>
              <a:rPr lang="de-DE" dirty="0" smtClean="0"/>
              <a:t> = </a:t>
            </a:r>
            <a:r>
              <a:rPr lang="de-DE" dirty="0" err="1" smtClean="0"/>
              <a:t>InheritanceType.JOINED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7F9CA-0D45-2F47-9D64-7FC6E5A0397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83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#Andy </a:t>
            </a:r>
            <a:r>
              <a:rPr lang="de-DE" dirty="0" err="1" smtClean="0"/>
              <a:t>ca</a:t>
            </a:r>
            <a:r>
              <a:rPr lang="de-DE" dirty="0" smtClean="0"/>
              <a:t> 30 sec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FAB1E-64B1-4123-89A7-B5CBA6124A5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43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#Andy </a:t>
            </a:r>
            <a:r>
              <a:rPr lang="de-DE" dirty="0" err="1" smtClean="0"/>
              <a:t>ca</a:t>
            </a:r>
            <a:r>
              <a:rPr lang="de-DE" dirty="0" smtClean="0"/>
              <a:t>  1min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(Rang -&gt; Aktivität + Beliebtheit, Anzahl Posts, Anzahl Kommentare, Registrierungsdatum)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7F9CA-0D45-2F47-9D64-7FC6E5A0397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744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#Andy </a:t>
            </a:r>
            <a:r>
              <a:rPr lang="de-DE" dirty="0" err="1" smtClean="0"/>
              <a:t>ca</a:t>
            </a:r>
            <a:r>
              <a:rPr lang="de-DE" dirty="0" smtClean="0"/>
              <a:t> 2min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7F9CA-0D45-2F47-9D64-7FC6E5A0397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496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#Andy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7F9CA-0D45-2F47-9D64-7FC6E5A0397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66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de-DE" smtClean="0"/>
              <a:t>Linda Bopp - Andreas Schick - Niklas Nikisch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7770738-17A9-7041-89E8-F36EAC95628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Linda Bopp - Andreas Schick - Niklas Nikisch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Linda Bopp - Andreas Schick - Niklas Nikisch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7699248" cy="856211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21476"/>
            <a:ext cx="8595360" cy="4758661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1240244" y="555835"/>
            <a:ext cx="1019596" cy="365125"/>
          </a:xfrm>
        </p:spPr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450880" y="3538075"/>
            <a:ext cx="4598324" cy="365125"/>
          </a:xfrm>
        </p:spPr>
        <p:txBody>
          <a:bodyPr/>
          <a:lstStyle/>
          <a:p>
            <a:pPr algn="ctr"/>
            <a:r>
              <a:rPr lang="de-DE" dirty="0" smtClean="0"/>
              <a:t>Linda Bopp - Andreas Schick - Niklas </a:t>
            </a:r>
            <a:r>
              <a:rPr lang="de-DE" dirty="0" err="1" smtClean="0"/>
              <a:t>Nikisch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7770738-17A9-7041-89E8-F36EAC95628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628" y="0"/>
            <a:ext cx="2611212" cy="1248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Linda Bopp - Andreas Schick - Niklas Nikisch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Linda Bopp - Andreas Schick - Niklas Nikisch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Linda Bopp - Andreas Schick - Niklas Nikisch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Linda Bopp - Andreas Schick - Niklas Nikisch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Linda Bopp - Andreas Schick - Niklas Nikisch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Linda Bopp - Andreas Schick - Niklas Nikisch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Linda Bopp - Andreas Schick - Niklas Nikisch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smtClean="0"/>
              <a:t>Linda Bopp - Andreas Schick - Niklas Nikisch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7770738-17A9-7041-89E8-F36EAC956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Lan-Talk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Eine Präsentation von </a:t>
            </a:r>
          </a:p>
          <a:p>
            <a:r>
              <a:rPr lang="de-DE" sz="2000" dirty="0" smtClean="0"/>
              <a:t>Linda Bopp, Andreas Schick und Niklas </a:t>
            </a:r>
            <a:r>
              <a:rPr lang="de-DE" sz="2000" dirty="0" err="1" smtClean="0"/>
              <a:t>Nikisch</a:t>
            </a:r>
            <a:endParaRPr lang="de-DE" sz="2000" dirty="0" smtClean="0"/>
          </a:p>
          <a:p>
            <a:r>
              <a:rPr lang="de-DE" sz="2000" dirty="0" smtClean="0"/>
              <a:t>im Kurs Java EE Semester VI</a:t>
            </a:r>
            <a:endParaRPr lang="de-DE" sz="2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53" y="158429"/>
            <a:ext cx="6889147" cy="329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Applikation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Andreas Schick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7770738-17A9-7041-89E8-F36EAC95628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8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0B04286-DDCB-4393-BD61-66B3FFFB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NewUserBean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DB56C86-4FC5-4F32-8E14-CF905B05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RequestScoped</a:t>
            </a:r>
            <a:endParaRPr lang="de-DE" dirty="0"/>
          </a:p>
          <a:p>
            <a:r>
              <a:rPr lang="de-DE" dirty="0"/>
              <a:t>Registrieren eines neuen Benutzers</a:t>
            </a:r>
          </a:p>
          <a:p>
            <a:r>
              <a:rPr lang="de-DE" dirty="0"/>
              <a:t>Prüft ob Passwörter übereinstimmen</a:t>
            </a:r>
          </a:p>
          <a:p>
            <a:r>
              <a:rPr lang="de-DE" dirty="0" err="1"/>
              <a:t>Exception</a:t>
            </a:r>
            <a:r>
              <a:rPr lang="de-DE" dirty="0"/>
              <a:t> bei bereits vorhandenem Benutzernamen -&gt; </a:t>
            </a:r>
            <a:r>
              <a:rPr lang="de-DE" dirty="0" err="1"/>
              <a:t>FacesMessage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791536"/>
            <a:ext cx="6161720" cy="425864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6AF6471-54D5-4278-92B5-0B7EFE0E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UserManagerBean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8BD7CF9-6897-4C7F-9636-A5065B77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RequestScoped</a:t>
            </a:r>
            <a:endParaRPr lang="de-DE" dirty="0"/>
          </a:p>
          <a:p>
            <a:r>
              <a:rPr lang="de-DE" dirty="0"/>
              <a:t>Authentifizierung des Users</a:t>
            </a:r>
          </a:p>
          <a:p>
            <a:r>
              <a:rPr lang="de-DE" dirty="0" smtClean="0"/>
              <a:t>Userstatistiken</a:t>
            </a:r>
          </a:p>
          <a:p>
            <a:r>
              <a:rPr lang="de-DE" dirty="0" smtClean="0"/>
              <a:t>Alle Posts eines Users</a:t>
            </a:r>
          </a:p>
          <a:p>
            <a:r>
              <a:rPr lang="de-DE" dirty="0" smtClean="0"/>
              <a:t>Alle </a:t>
            </a:r>
            <a:r>
              <a:rPr lang="de-DE" dirty="0"/>
              <a:t>Kommentare eines </a:t>
            </a:r>
            <a:r>
              <a:rPr lang="de-DE" dirty="0" smtClean="0"/>
              <a:t>Users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1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8689396-5B60-42CA-A0FA-3A00A372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PostManagerBean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A3950E7-8298-41B5-A5FF-61FFE7DE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SessionScoped</a:t>
            </a:r>
            <a:r>
              <a:rPr lang="de-DE" dirty="0"/>
              <a:t>, da alle Posts vorgehalten werden</a:t>
            </a:r>
          </a:p>
          <a:p>
            <a:r>
              <a:rPr lang="de-DE" dirty="0"/>
              <a:t>Post erstellen</a:t>
            </a:r>
          </a:p>
          <a:p>
            <a:r>
              <a:rPr lang="de-DE" dirty="0"/>
              <a:t>Post </a:t>
            </a:r>
            <a:r>
              <a:rPr lang="de-DE" dirty="0" err="1"/>
              <a:t>upvoten</a:t>
            </a:r>
            <a:endParaRPr lang="de-DE" dirty="0"/>
          </a:p>
          <a:p>
            <a:r>
              <a:rPr lang="de-DE" dirty="0"/>
              <a:t>Post </a:t>
            </a:r>
            <a:r>
              <a:rPr lang="de-DE" dirty="0" err="1"/>
              <a:t>downvoten</a:t>
            </a:r>
            <a:endParaRPr lang="de-DE" dirty="0"/>
          </a:p>
          <a:p>
            <a:r>
              <a:rPr lang="de-DE" dirty="0"/>
              <a:t>Post löschen (nur Administratoren/Moderatoren bzw. User, der den Post </a:t>
            </a:r>
            <a:r>
              <a:rPr lang="de-DE" dirty="0" smtClean="0"/>
              <a:t>erstellt </a:t>
            </a:r>
            <a:r>
              <a:rPr lang="de-DE" dirty="0"/>
              <a:t>hat)</a:t>
            </a:r>
          </a:p>
          <a:p>
            <a:pPr lvl="1"/>
            <a:r>
              <a:rPr lang="de-DE" dirty="0"/>
              <a:t>Löschen aller Kommentar-Reports</a:t>
            </a:r>
          </a:p>
          <a:p>
            <a:pPr lvl="1"/>
            <a:r>
              <a:rPr lang="de-DE" dirty="0"/>
              <a:t>Löschen aller Kommentare</a:t>
            </a:r>
          </a:p>
          <a:p>
            <a:pPr lvl="1"/>
            <a:r>
              <a:rPr lang="de-DE" dirty="0"/>
              <a:t>Löschen aller Post-Reports</a:t>
            </a:r>
          </a:p>
          <a:p>
            <a:r>
              <a:rPr lang="de-DE" dirty="0"/>
              <a:t>Alle Posts eines Users</a:t>
            </a:r>
          </a:p>
          <a:p>
            <a:r>
              <a:rPr lang="de-DE" dirty="0"/>
              <a:t>Posts sortieren (</a:t>
            </a:r>
            <a:r>
              <a:rPr lang="de-DE" dirty="0" smtClean="0"/>
              <a:t>älteste/neueste/beliebteste zuerst)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71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159754F-2F39-464A-89D9-C50D974A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CommentManagerBean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6F82294-BA18-492F-8F08-EF412F03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RequestScoped</a:t>
            </a:r>
            <a:endParaRPr lang="de-DE" dirty="0"/>
          </a:p>
          <a:p>
            <a:r>
              <a:rPr lang="de-DE" dirty="0"/>
              <a:t>Analog zu </a:t>
            </a:r>
            <a:r>
              <a:rPr lang="de-DE" dirty="0" err="1"/>
              <a:t>PostManagerBean</a:t>
            </a:r>
            <a:endParaRPr lang="de-DE" dirty="0"/>
          </a:p>
          <a:p>
            <a:r>
              <a:rPr lang="de-DE" dirty="0"/>
              <a:t>Erstellen/</a:t>
            </a:r>
            <a:r>
              <a:rPr lang="de-DE" dirty="0" err="1"/>
              <a:t>Upvoten</a:t>
            </a:r>
            <a:r>
              <a:rPr lang="de-DE" dirty="0"/>
              <a:t>/</a:t>
            </a:r>
            <a:r>
              <a:rPr lang="de-DE" dirty="0" err="1"/>
              <a:t>Downvoten</a:t>
            </a:r>
            <a:r>
              <a:rPr lang="de-DE" dirty="0"/>
              <a:t>/Löschen</a:t>
            </a:r>
          </a:p>
          <a:p>
            <a:r>
              <a:rPr lang="de-DE" dirty="0"/>
              <a:t>Alle Kommentare eines </a:t>
            </a:r>
            <a:r>
              <a:rPr lang="de-DE" dirty="0" smtClean="0"/>
              <a:t>Posts</a:t>
            </a:r>
          </a:p>
          <a:p>
            <a:endParaRPr lang="de-DE" dirty="0" smtClean="0"/>
          </a:p>
          <a:p>
            <a:r>
              <a:rPr lang="de-DE" dirty="0" err="1" smtClean="0"/>
              <a:t>PrettyTime</a:t>
            </a:r>
            <a:r>
              <a:rPr lang="de-DE" dirty="0" smtClean="0"/>
              <a:t>: „vor X Minuten“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0A7957-15B7-4714-B7DE-DFE17619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ReportBean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729743E-2028-4C7F-A547-8BAFDAE6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RequestScoped</a:t>
            </a:r>
            <a:endParaRPr lang="de-DE" dirty="0"/>
          </a:p>
          <a:p>
            <a:r>
              <a:rPr lang="de-DE" dirty="0"/>
              <a:t>Kommentar reporten</a:t>
            </a:r>
          </a:p>
          <a:p>
            <a:r>
              <a:rPr lang="de-DE" dirty="0"/>
              <a:t>Post </a:t>
            </a:r>
            <a:r>
              <a:rPr lang="de-DE" dirty="0" err="1" smtClean="0"/>
              <a:t>reporten</a:t>
            </a:r>
            <a:endParaRPr lang="de-DE" dirty="0" smtClean="0"/>
          </a:p>
          <a:p>
            <a:r>
              <a:rPr lang="de-DE" dirty="0" smtClean="0"/>
              <a:t>Geplant: Ausgeben der Reports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94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35D4ED7-B0A5-478A-A6D8-AC50BCD2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Domain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A8E1BF4-BAA2-4B43-B8AA-40626401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Datenbankgestützte Authentifizierung</a:t>
            </a:r>
          </a:p>
          <a:p>
            <a:endParaRPr lang="de-DE" dirty="0"/>
          </a:p>
          <a:p>
            <a:r>
              <a:rPr lang="de-DE" dirty="0" err="1"/>
              <a:t>principalsQuery</a:t>
            </a:r>
            <a:r>
              <a:rPr lang="de-DE" dirty="0"/>
              <a:t/>
            </a:r>
            <a:br>
              <a:rPr lang="de-DE" dirty="0"/>
            </a:br>
            <a:r>
              <a:rPr lang="en-US" dirty="0"/>
              <a:t>SELECT password from users WHERE name = 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rolesQuery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role, 'Roles' FROM users WHERE name = ?</a:t>
            </a:r>
          </a:p>
          <a:p>
            <a:r>
              <a:rPr lang="en-US" dirty="0"/>
              <a:t>SHA-256 </a:t>
            </a:r>
            <a:r>
              <a:rPr lang="en-US" dirty="0" err="1"/>
              <a:t>gehasht</a:t>
            </a:r>
            <a:r>
              <a:rPr lang="en-US" dirty="0"/>
              <a:t> und Base64 </a:t>
            </a:r>
            <a:r>
              <a:rPr lang="en-US" dirty="0" err="1"/>
              <a:t>codiert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9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7770738-17A9-7041-89E8-F36EAC956281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2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Registrierung/Login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7770738-17A9-7041-89E8-F36EAC956281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9788" y="2133600"/>
            <a:ext cx="4786155" cy="3418682"/>
          </a:xfrm>
          <a:prstGeom prst="rect">
            <a:avLst/>
          </a:prstGeom>
        </p:spPr>
      </p:pic>
      <p:pic>
        <p:nvPicPr>
          <p:cNvPr id="14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6313" y="2133598"/>
            <a:ext cx="5421911" cy="341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Willkommensseite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460128"/>
            <a:ext cx="8594725" cy="4680695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81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Lan-Talk?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Plattform zum Austausch</a:t>
            </a:r>
          </a:p>
          <a:p>
            <a:pPr lvl="1"/>
            <a:r>
              <a:rPr lang="de-DE" dirty="0" smtClean="0"/>
              <a:t>Menü</a:t>
            </a:r>
          </a:p>
          <a:p>
            <a:pPr lvl="1"/>
            <a:r>
              <a:rPr lang="de-DE" dirty="0" smtClean="0"/>
              <a:t>„Talks“</a:t>
            </a:r>
          </a:p>
          <a:p>
            <a:pPr lvl="2"/>
            <a:r>
              <a:rPr lang="de-DE" dirty="0" smtClean="0"/>
              <a:t>je 1 Post</a:t>
            </a:r>
          </a:p>
          <a:p>
            <a:pPr lvl="2"/>
            <a:r>
              <a:rPr lang="de-DE" dirty="0" smtClean="0"/>
              <a:t>je 0..n Kommentare pro Post</a:t>
            </a:r>
          </a:p>
          <a:p>
            <a:pPr lvl="2"/>
            <a:r>
              <a:rPr lang="de-DE" dirty="0" smtClean="0"/>
              <a:t>Bewertungen zu Post und Kommentaren</a:t>
            </a:r>
          </a:p>
          <a:p>
            <a:r>
              <a:rPr lang="de-DE" dirty="0" smtClean="0"/>
              <a:t>Rollenkonzept: User &lt; Moderator &lt; Administrator</a:t>
            </a:r>
          </a:p>
          <a:p>
            <a:pPr lvl="1"/>
            <a:r>
              <a:rPr lang="de-DE" dirty="0" smtClean="0"/>
              <a:t>Sichtbarkeit von Feldern</a:t>
            </a:r>
          </a:p>
          <a:p>
            <a:pPr lvl="2"/>
            <a:r>
              <a:rPr lang="de-DE" dirty="0" smtClean="0"/>
              <a:t>Autoren der Beiträge</a:t>
            </a:r>
          </a:p>
          <a:p>
            <a:pPr lvl="2"/>
            <a:r>
              <a:rPr lang="de-DE" dirty="0" smtClean="0"/>
              <a:t>Buttons</a:t>
            </a:r>
          </a:p>
          <a:p>
            <a:pPr lvl="1"/>
            <a:r>
              <a:rPr lang="de-DE" dirty="0" smtClean="0"/>
              <a:t>Aktionen</a:t>
            </a:r>
          </a:p>
          <a:p>
            <a:pPr lvl="2"/>
            <a:r>
              <a:rPr lang="de-DE" dirty="0" smtClean="0"/>
              <a:t>Reports ansehen</a:t>
            </a:r>
          </a:p>
          <a:p>
            <a:pPr lvl="2"/>
            <a:r>
              <a:rPr lang="de-DE" dirty="0" smtClean="0"/>
              <a:t>Löschen von Beiträgen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3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Menü Sortierung und Filterung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35200" y="2251869"/>
            <a:ext cx="2961268" cy="4096792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7770738-17A9-7041-89E8-F36EAC956281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12560" y="2251868"/>
            <a:ext cx="3664033" cy="40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Neuen Talk beginnen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00" y="3043238"/>
            <a:ext cx="7258050" cy="1514475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9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Kommentare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86156"/>
            <a:ext cx="8594725" cy="382863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3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Offene Punkte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Report Ansicht</a:t>
            </a:r>
          </a:p>
          <a:p>
            <a:r>
              <a:rPr lang="de-DE" dirty="0" smtClean="0"/>
              <a:t>Deutsche Übersetzung der Felder</a:t>
            </a:r>
          </a:p>
          <a:p>
            <a:r>
              <a:rPr lang="de-DE" dirty="0" smtClean="0"/>
              <a:t>Neu Laden nach dem Hinzufügen/Löschen von Beiträgen</a:t>
            </a:r>
          </a:p>
          <a:p>
            <a:r>
              <a:rPr lang="de-DE" dirty="0" smtClean="0"/>
              <a:t>Sortierfunktionen</a:t>
            </a:r>
          </a:p>
          <a:p>
            <a:r>
              <a:rPr lang="de-DE" dirty="0" smtClean="0"/>
              <a:t>Layout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6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Linda Bopp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7770738-17A9-7041-89E8-F36EAC95628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31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Vorschau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077" y="1420813"/>
            <a:ext cx="7954696" cy="4759325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2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Oberflächengestaltung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PrimeFaces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err="1" smtClean="0"/>
              <a:t>basic.xhtml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basic.css</a:t>
            </a:r>
          </a:p>
          <a:p>
            <a:pPr lvl="1"/>
            <a:r>
              <a:rPr lang="de-DE" sz="1800" dirty="0" err="1" smtClean="0"/>
              <a:t>login.xhtml</a:t>
            </a:r>
            <a:endParaRPr lang="de-DE" sz="1800" dirty="0"/>
          </a:p>
          <a:p>
            <a:pPr lvl="1"/>
            <a:r>
              <a:rPr lang="de-DE" sz="1800" dirty="0" err="1" smtClean="0"/>
              <a:t>loginerror.xhtml</a:t>
            </a:r>
            <a:endParaRPr lang="de-DE" dirty="0" smtClean="0"/>
          </a:p>
          <a:p>
            <a:pPr lvl="1"/>
            <a:r>
              <a:rPr lang="de-DE" sz="1800" dirty="0" err="1" smtClean="0"/>
              <a:t>lan</a:t>
            </a:r>
            <a:r>
              <a:rPr lang="de-DE" sz="1800" dirty="0" smtClean="0"/>
              <a:t>-talk-</a:t>
            </a:r>
            <a:r>
              <a:rPr lang="de-DE" sz="1800" dirty="0" err="1" smtClean="0"/>
              <a:t>menu.xhtml</a:t>
            </a:r>
            <a:endParaRPr lang="de-DE" sz="1800" dirty="0" smtClean="0"/>
          </a:p>
          <a:p>
            <a:pPr lvl="2"/>
            <a:r>
              <a:rPr lang="de-DE" sz="1800" dirty="0" err="1" smtClean="0"/>
              <a:t>lan-talk.xhtml</a:t>
            </a:r>
            <a:endParaRPr lang="de-DE" sz="1800" dirty="0" smtClean="0"/>
          </a:p>
          <a:p>
            <a:pPr lvl="2"/>
            <a:r>
              <a:rPr lang="de-DE" sz="1800" dirty="0" err="1" smtClean="0"/>
              <a:t>reports.xhtml</a:t>
            </a:r>
            <a:endParaRPr lang="de-DE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r="6402" b="6622"/>
          <a:stretch/>
        </p:blipFill>
        <p:spPr>
          <a:xfrm>
            <a:off x="1564656" y="1872665"/>
            <a:ext cx="855856" cy="8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Niklas </a:t>
            </a:r>
            <a:r>
              <a:rPr lang="de-DE" dirty="0" err="1" smtClean="0"/>
              <a:t>Nikisch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7770738-17A9-7041-89E8-F36EAC95628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9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Datenbankobjekte Java</a:t>
            </a:r>
            <a:endParaRPr lang="de-DE" dirty="0"/>
          </a:p>
        </p:txBody>
      </p:sp>
      <p:pic>
        <p:nvPicPr>
          <p:cNvPr id="5" name="Bil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5" y="1506828"/>
            <a:ext cx="10465626" cy="4824303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Erster Datenbankentwurf</a:t>
            </a:r>
            <a:endParaRPr lang="de-DE" dirty="0"/>
          </a:p>
        </p:txBody>
      </p:sp>
      <p:pic>
        <p:nvPicPr>
          <p:cNvPr id="7" name="Bild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90" b="1974"/>
          <a:stretch/>
        </p:blipFill>
        <p:spPr>
          <a:xfrm>
            <a:off x="2820474" y="1357757"/>
            <a:ext cx="5100368" cy="5361171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Linda Bopp - Andreas Schick - Niklas Nikisch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Finaler Datenbankentwurf</a:t>
            </a:r>
            <a:endParaRPr lang="de-DE" dirty="0"/>
          </a:p>
        </p:txBody>
      </p:sp>
      <p:pic>
        <p:nvPicPr>
          <p:cNvPr id="5" name="Bil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9" y="1423073"/>
            <a:ext cx="7184481" cy="488423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492908" y="6211669"/>
            <a:ext cx="567014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de-DE" dirty="0" smtClean="0"/>
              <a:t>Vererbungsstrategie:</a:t>
            </a:r>
          </a:p>
          <a:p>
            <a:r>
              <a:rPr lang="de-DE" dirty="0" smtClean="0"/>
              <a:t>@</a:t>
            </a:r>
            <a:r>
              <a:rPr lang="de-DE" dirty="0" err="1"/>
              <a:t>Inheritance</a:t>
            </a:r>
            <a:r>
              <a:rPr lang="de-DE" dirty="0"/>
              <a:t>(</a:t>
            </a:r>
            <a:r>
              <a:rPr lang="de-DE" dirty="0" err="1"/>
              <a:t>strategy</a:t>
            </a:r>
            <a:r>
              <a:rPr lang="de-DE" dirty="0"/>
              <a:t> = </a:t>
            </a:r>
            <a:r>
              <a:rPr lang="de-DE" dirty="0" err="1"/>
              <a:t>InheritanceType.JOINED</a:t>
            </a:r>
            <a:r>
              <a:rPr lang="de-DE" dirty="0"/>
              <a:t>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01.06.2017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dirty="0" smtClean="0"/>
              <a:t>Linda Bopp - Andreas Schick - Niklas </a:t>
            </a:r>
            <a:r>
              <a:rPr lang="de-DE" dirty="0" err="1" smtClean="0"/>
              <a:t>Nikisch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70738-17A9-7041-89E8-F36EAC95628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Ansicht">
  <a:themeElements>
    <a:clrScheme name="An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n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n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559</Words>
  <Application>Microsoft Office PowerPoint</Application>
  <PresentationFormat>Breitbild</PresentationFormat>
  <Paragraphs>191</Paragraphs>
  <Slides>23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Schoolbook</vt:lpstr>
      <vt:lpstr>Wingdings</vt:lpstr>
      <vt:lpstr>Wingdings 2</vt:lpstr>
      <vt:lpstr>Ansicht</vt:lpstr>
      <vt:lpstr>Lan-Talk</vt:lpstr>
      <vt:lpstr>Was ist Lan-Talk?</vt:lpstr>
      <vt:lpstr>Präsentation</vt:lpstr>
      <vt:lpstr>Vorschau</vt:lpstr>
      <vt:lpstr>Oberflächengestaltung</vt:lpstr>
      <vt:lpstr>Persistenz</vt:lpstr>
      <vt:lpstr>Datenbankobjekte Java</vt:lpstr>
      <vt:lpstr>Erster Datenbankentwurf</vt:lpstr>
      <vt:lpstr>Finaler Datenbankentwurf</vt:lpstr>
      <vt:lpstr>Applikation</vt:lpstr>
      <vt:lpstr>NewUserBean</vt:lpstr>
      <vt:lpstr>UserManagerBean</vt:lpstr>
      <vt:lpstr>PostManagerBean</vt:lpstr>
      <vt:lpstr>CommentManagerBean</vt:lpstr>
      <vt:lpstr>ReportBean</vt:lpstr>
      <vt:lpstr>Security Domain</vt:lpstr>
      <vt:lpstr>Demonstration</vt:lpstr>
      <vt:lpstr>Registrierung/Login</vt:lpstr>
      <vt:lpstr>Willkommensseite</vt:lpstr>
      <vt:lpstr>Menü Sortierung und Filterung</vt:lpstr>
      <vt:lpstr>Neuen Talk beginnen</vt:lpstr>
      <vt:lpstr>Kommentare</vt:lpstr>
      <vt:lpstr>Offene Punkte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Linda B.</cp:lastModifiedBy>
  <cp:revision>40</cp:revision>
  <dcterms:created xsi:type="dcterms:W3CDTF">2017-05-30T17:47:35Z</dcterms:created>
  <dcterms:modified xsi:type="dcterms:W3CDTF">2017-06-01T07:31:17Z</dcterms:modified>
</cp:coreProperties>
</file>