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3"/>
  </p:sldMasterIdLst>
  <p:notesMasterIdLst>
    <p:notesMasterId r:id="rId26"/>
  </p:notesMasterIdLst>
  <p:sldIdLst>
    <p:sldId id="256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7" r:id="rId19"/>
    <p:sldId id="286" r:id="rId20"/>
    <p:sldId id="287" r:id="rId21"/>
    <p:sldId id="288" r:id="rId22"/>
    <p:sldId id="289" r:id="rId23"/>
    <p:sldId id="290" r:id="rId24"/>
    <p:sldId id="291" r:id="rId25"/>
  </p:sldIdLst>
  <p:sldSz cx="9720263" cy="64801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1pPr>
    <a:lvl2pPr marL="431800" indent="-2159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2pPr>
    <a:lvl3pPr marL="647700" indent="-2159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3pPr>
    <a:lvl4pPr marL="863600" indent="-2159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4pPr>
    <a:lvl5pPr marL="1079500" indent="-2159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58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8ACED9A3-D46C-6750-27CE-D4D98F6A75CD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8853108-737F-ECA1-5297-8D7BF3EE337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75DD28E-5186-7DC9-AA53-CE1CD42725EB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F7087BC-B57A-3161-DA40-8E527FEED9D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3382A98A-0BFB-2D9B-2F24-B006746EDEC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E8D4687-F8AA-F189-0AE0-6A7F743E2C2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703145EB-472F-4608-BEA0-98BDA8DAD7C6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8929467B-30CD-C776-96D2-6EF43DF8181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EF6EDE84-3D44-4194-8616-2E2AA4BB3515}" type="slidenum">
              <a:rPr lang="en-GB" altLang="en-US" sz="1400">
                <a:ea typeface="MS Gothic" panose="020B0609070205080204" pitchFamily="49" charset="-128"/>
              </a:rPr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</a:t>
            </a:fld>
            <a:endParaRPr lang="en-GB" altLang="en-US" sz="1400">
              <a:ea typeface="MS Gothic" panose="020B0609070205080204" pitchFamily="49" charset="-128"/>
            </a:endParaRPr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D9368866-6FE3-2DB8-CE08-2A8A4161A74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71525" y="812800"/>
            <a:ext cx="6015038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C8B5011F-3AAE-1F6A-1F4A-78AEE052925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8D000F2C-1DB5-6856-A2C0-F1C6BA1D2C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CFB453A9-8178-4EB9-9CA6-FABA2BF550D8}" type="slidenum">
              <a:rPr lang="en-GB" altLang="en-US" sz="1400">
                <a:ea typeface="MS Gothic" panose="020B0609070205080204" pitchFamily="49" charset="-128"/>
              </a:rPr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10</a:t>
            </a:fld>
            <a:endParaRPr lang="en-GB" altLang="en-US" sz="1400">
              <a:ea typeface="MS Gothic" panose="020B0609070205080204" pitchFamily="49" charset="-128"/>
            </a:endParaRPr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9B58F579-0CDA-47C0-E697-8B82A705B2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71525" y="812800"/>
            <a:ext cx="6015038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B20CE788-78A5-AE54-1BE2-98F6398F1EC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C548261B-F031-FAFC-37D4-034D99C851B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CCFA67B5-857A-4648-97E2-6D2F9D279EBD}" type="slidenum">
              <a:rPr lang="en-GB" altLang="en-US" sz="1400">
                <a:ea typeface="MS Gothic" panose="020B0609070205080204" pitchFamily="49" charset="-128"/>
              </a:rPr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11</a:t>
            </a:fld>
            <a:endParaRPr lang="en-GB" altLang="en-US" sz="1400">
              <a:ea typeface="MS Gothic" panose="020B0609070205080204" pitchFamily="49" charset="-128"/>
            </a:endParaRPr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DB135577-B70D-6815-13DA-69F0E729B5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71525" y="812800"/>
            <a:ext cx="6015038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D3A4C645-C06C-1BA3-B52F-E79533425A8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D0F407A9-21D1-C24A-A064-01579B8A750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C17082CA-31CA-47D9-A27F-043DE4DC9120}" type="slidenum">
              <a:rPr lang="en-GB" altLang="en-US" sz="1400">
                <a:ea typeface="MS Gothic" panose="020B0609070205080204" pitchFamily="49" charset="-128"/>
              </a:rPr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12</a:t>
            </a:fld>
            <a:endParaRPr lang="en-GB" altLang="en-US" sz="1400">
              <a:ea typeface="MS Gothic" panose="020B0609070205080204" pitchFamily="49" charset="-128"/>
            </a:endParaRP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25D70B13-DEAD-C78A-BDA9-805E439AE7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71525" y="812800"/>
            <a:ext cx="6015038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06DA8A8C-0FAB-3A74-13A7-6FB6A38512B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>
            <a:extLst>
              <a:ext uri="{FF2B5EF4-FFF2-40B4-BE49-F238E27FC236}">
                <a16:creationId xmlns:a16="http://schemas.microsoft.com/office/drawing/2014/main" id="{B2C0B8A5-9176-DD9F-AA29-FE45056E9A5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57C66E9A-9577-4D31-8CEB-0BEA0C0B173F}" type="slidenum">
              <a:rPr lang="en-GB" altLang="en-US" sz="1400">
                <a:ea typeface="MS Gothic" panose="020B0609070205080204" pitchFamily="49" charset="-128"/>
              </a:rPr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13</a:t>
            </a:fld>
            <a:endParaRPr lang="en-GB" altLang="en-US" sz="1400">
              <a:ea typeface="MS Gothic" panose="020B0609070205080204" pitchFamily="49" charset="-128"/>
            </a:endParaRPr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6286A713-2E53-FAAC-E052-F405970CB34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71525" y="812800"/>
            <a:ext cx="6015038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6EE9FA4B-AFBC-5AC9-97C8-7AE891BF9C8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6232FE3B-0372-6F87-4221-FA8CA64E330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4AD8D8E9-ECDF-48C9-A231-4F44C135ECB1}" type="slidenum">
              <a:rPr lang="en-GB" altLang="en-US" sz="1400">
                <a:ea typeface="MS Gothic" panose="020B0609070205080204" pitchFamily="49" charset="-128"/>
              </a:rPr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14</a:t>
            </a:fld>
            <a:endParaRPr lang="en-GB" altLang="en-US" sz="1400">
              <a:ea typeface="MS Gothic" panose="020B0609070205080204" pitchFamily="49" charset="-128"/>
            </a:endParaRPr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F783BAA8-308E-6219-7316-F040E1E31B9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71525" y="812800"/>
            <a:ext cx="6015038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8BDA6DEF-6BD8-7659-584D-AA003154273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>
            <a:extLst>
              <a:ext uri="{FF2B5EF4-FFF2-40B4-BE49-F238E27FC236}">
                <a16:creationId xmlns:a16="http://schemas.microsoft.com/office/drawing/2014/main" id="{21966B4D-285F-715F-9B64-780C973448F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C02A2820-86EB-485A-B755-5B0748868603}" type="slidenum">
              <a:rPr lang="en-GB" altLang="en-US" sz="1400">
                <a:ea typeface="MS Gothic" panose="020B0609070205080204" pitchFamily="49" charset="-128"/>
              </a:rPr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15</a:t>
            </a:fld>
            <a:endParaRPr lang="en-GB" altLang="en-US" sz="1400">
              <a:ea typeface="MS Gothic" panose="020B0609070205080204" pitchFamily="49" charset="-128"/>
            </a:endParaRPr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3A6557A3-4EB1-F6AB-D601-3595B5B0188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71525" y="812800"/>
            <a:ext cx="6015038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C17F0F37-9311-DE3A-D1E1-D382A0F7141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>
            <a:extLst>
              <a:ext uri="{FF2B5EF4-FFF2-40B4-BE49-F238E27FC236}">
                <a16:creationId xmlns:a16="http://schemas.microsoft.com/office/drawing/2014/main" id="{D2F21F76-57C1-8E66-FA68-EBDC9869BEC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134757F5-90CD-4EAC-9920-6431B616E424}" type="slidenum">
              <a:rPr lang="en-GB" altLang="en-US" sz="1400">
                <a:ea typeface="MS Gothic" panose="020B0609070205080204" pitchFamily="49" charset="-128"/>
              </a:rPr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16</a:t>
            </a:fld>
            <a:endParaRPr lang="en-GB" altLang="en-US" sz="1400">
              <a:ea typeface="MS Gothic" panose="020B0609070205080204" pitchFamily="49" charset="-128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5F776679-C1DF-3BB0-D894-569BF658631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71525" y="812800"/>
            <a:ext cx="6015038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8F380D71-1260-F136-6D42-6C2A040A016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>
            <a:extLst>
              <a:ext uri="{FF2B5EF4-FFF2-40B4-BE49-F238E27FC236}">
                <a16:creationId xmlns:a16="http://schemas.microsoft.com/office/drawing/2014/main" id="{A57347A0-B871-1D70-22CC-F5B9C6129E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EEF12421-6143-4881-AF0F-8B0A8E3862F3}" type="slidenum">
              <a:rPr lang="en-GB" altLang="en-US" sz="1400">
                <a:ea typeface="MS Gothic" panose="020B0609070205080204" pitchFamily="49" charset="-128"/>
              </a:rPr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17</a:t>
            </a:fld>
            <a:endParaRPr lang="en-GB" altLang="en-US" sz="1400">
              <a:ea typeface="MS Gothic" panose="020B0609070205080204" pitchFamily="49" charset="-128"/>
            </a:endParaRPr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3C874815-BEAF-7906-C93E-E0F55DDD6E0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71525" y="812800"/>
            <a:ext cx="6015038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329AD332-1B8B-B849-7CCF-64D303E9678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>
            <a:extLst>
              <a:ext uri="{FF2B5EF4-FFF2-40B4-BE49-F238E27FC236}">
                <a16:creationId xmlns:a16="http://schemas.microsoft.com/office/drawing/2014/main" id="{2AD3DCEA-C6A1-156D-FF0C-C2B9BE5D52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41781F7A-F93C-4297-B010-2979C2A88A69}" type="slidenum">
              <a:rPr lang="en-GB" altLang="en-US" sz="1400">
                <a:ea typeface="MS Gothic" panose="020B0609070205080204" pitchFamily="49" charset="-128"/>
              </a:rPr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18</a:t>
            </a:fld>
            <a:endParaRPr lang="en-GB" altLang="en-US" sz="1400">
              <a:ea typeface="MS Gothic" panose="020B0609070205080204" pitchFamily="49" charset="-128"/>
            </a:endParaRPr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0947A5D1-75AE-C192-770E-80555D511C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71525" y="812800"/>
            <a:ext cx="6015038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4149943D-3208-C360-09AF-64631EA924C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>
            <a:extLst>
              <a:ext uri="{FF2B5EF4-FFF2-40B4-BE49-F238E27FC236}">
                <a16:creationId xmlns:a16="http://schemas.microsoft.com/office/drawing/2014/main" id="{43DAF500-99E0-2565-46CB-1D47F2C94C1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D3283B57-4CE1-4EE8-B583-117F17B7CC82}" type="slidenum">
              <a:rPr lang="en-GB" altLang="en-US" sz="1400">
                <a:ea typeface="MS Gothic" panose="020B0609070205080204" pitchFamily="49" charset="-128"/>
              </a:rPr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19</a:t>
            </a:fld>
            <a:endParaRPr lang="en-GB" altLang="en-US" sz="1400">
              <a:ea typeface="MS Gothic" panose="020B0609070205080204" pitchFamily="49" charset="-128"/>
            </a:endParaRPr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6FEDB100-833B-088D-B058-DD822EB0261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71525" y="812800"/>
            <a:ext cx="6015038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1329F688-BD92-9086-723E-6D9D76CCF06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F04473A1-8575-B2B3-6C9F-D87B4C741D8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E9E4A431-272F-4C44-A8AE-63A63238AB37}" type="slidenum">
              <a:rPr lang="en-GB" altLang="en-US" sz="1400">
                <a:ea typeface="MS Gothic" panose="020B0609070205080204" pitchFamily="49" charset="-128"/>
              </a:rPr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2</a:t>
            </a:fld>
            <a:endParaRPr lang="en-GB" altLang="en-US" sz="1400">
              <a:ea typeface="MS Gothic" panose="020B0609070205080204" pitchFamily="49" charset="-128"/>
            </a:endParaRPr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CBF39400-0641-916B-4354-8495CEAAE6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71525" y="812800"/>
            <a:ext cx="6015038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0907ADAC-DD8C-F143-E4A3-531231A5D67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>
            <a:extLst>
              <a:ext uri="{FF2B5EF4-FFF2-40B4-BE49-F238E27FC236}">
                <a16:creationId xmlns:a16="http://schemas.microsoft.com/office/drawing/2014/main" id="{C78E3775-0179-5A51-3812-5BCDC0B81D6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95DB01E6-8260-49E9-858F-12580A1A7171}" type="slidenum">
              <a:rPr lang="en-GB" altLang="en-US" sz="1400">
                <a:ea typeface="MS Gothic" panose="020B0609070205080204" pitchFamily="49" charset="-128"/>
              </a:rPr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20</a:t>
            </a:fld>
            <a:endParaRPr lang="en-GB" altLang="en-US" sz="1400">
              <a:ea typeface="MS Gothic" panose="020B0609070205080204" pitchFamily="49" charset="-128"/>
            </a:endParaRPr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B8FD1415-27D1-295E-FCD9-385A33E891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71525" y="812800"/>
            <a:ext cx="6015038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51E9D4CC-7DB2-C74E-67BB-B240854B29F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>
            <a:extLst>
              <a:ext uri="{FF2B5EF4-FFF2-40B4-BE49-F238E27FC236}">
                <a16:creationId xmlns:a16="http://schemas.microsoft.com/office/drawing/2014/main" id="{F0E4FB73-854A-E0FD-7275-8D92483AF28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1C838C51-20A3-4235-A672-F15B11EADD0C}" type="slidenum">
              <a:rPr lang="en-GB" altLang="en-US" sz="1400">
                <a:ea typeface="MS Gothic" panose="020B0609070205080204" pitchFamily="49" charset="-128"/>
              </a:rPr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21</a:t>
            </a:fld>
            <a:endParaRPr lang="en-GB" altLang="en-US" sz="1400">
              <a:ea typeface="MS Gothic" panose="020B0609070205080204" pitchFamily="49" charset="-128"/>
            </a:endParaRPr>
          </a:p>
        </p:txBody>
      </p:sp>
      <p:sp>
        <p:nvSpPr>
          <p:cNvPr id="45059" name="Rectangle 1">
            <a:extLst>
              <a:ext uri="{FF2B5EF4-FFF2-40B4-BE49-F238E27FC236}">
                <a16:creationId xmlns:a16="http://schemas.microsoft.com/office/drawing/2014/main" id="{CDCAF1FA-464A-88EB-4F6C-CAEF70816A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71525" y="812800"/>
            <a:ext cx="6015038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4F34F9B5-654D-71E4-9BFB-FDB650F7062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>
            <a:extLst>
              <a:ext uri="{FF2B5EF4-FFF2-40B4-BE49-F238E27FC236}">
                <a16:creationId xmlns:a16="http://schemas.microsoft.com/office/drawing/2014/main" id="{AA53DBEF-F061-A2C1-C5B2-D01345792BC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2BBF1FE5-B35B-46FC-8126-000BC3ACD941}" type="slidenum">
              <a:rPr lang="en-GB" altLang="en-US" sz="1400">
                <a:ea typeface="MS Gothic" panose="020B0609070205080204" pitchFamily="49" charset="-128"/>
              </a:rPr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22</a:t>
            </a:fld>
            <a:endParaRPr lang="en-GB" altLang="en-US" sz="1400">
              <a:ea typeface="MS Gothic" panose="020B0609070205080204" pitchFamily="49" charset="-128"/>
            </a:endParaRPr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E0A01E52-27A5-CBBF-5076-0DEA95F51D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71525" y="812800"/>
            <a:ext cx="6015038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3D641AA4-1A5F-3B24-1B81-BD36A963B11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5EF470D8-856B-FE39-1C09-19440F314D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A1E9D52D-28B1-402F-B2E6-5FE087CA4213}" type="slidenum">
              <a:rPr lang="en-GB" altLang="en-US" sz="1400">
                <a:ea typeface="MS Gothic" panose="020B0609070205080204" pitchFamily="49" charset="-128"/>
              </a:rPr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3</a:t>
            </a:fld>
            <a:endParaRPr lang="en-GB" altLang="en-US" sz="1400">
              <a:ea typeface="MS Gothic" panose="020B0609070205080204" pitchFamily="49" charset="-128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210DD3D8-D34B-CCC2-98E7-D301E55FF54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71525" y="812800"/>
            <a:ext cx="6015038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4A1758D6-0D39-B8D1-7CA0-D9C6F6F1890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5E7CFED6-35AE-4840-58C6-BC478C3B339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79EFB820-6BC0-487A-A956-27AD1AFA254F}" type="slidenum">
              <a:rPr lang="en-GB" altLang="en-US" sz="1400">
                <a:ea typeface="MS Gothic" panose="020B0609070205080204" pitchFamily="49" charset="-128"/>
              </a:rPr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4</a:t>
            </a:fld>
            <a:endParaRPr lang="en-GB" altLang="en-US" sz="1400">
              <a:ea typeface="MS Gothic" panose="020B0609070205080204" pitchFamily="49" charset="-128"/>
            </a:endParaRPr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A2CC0A20-F3F9-DE21-716D-C3C0E7E6BB3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71525" y="812800"/>
            <a:ext cx="6015038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6C36914F-F5B2-0B12-71BA-640A9AD943B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>
            <a:extLst>
              <a:ext uri="{FF2B5EF4-FFF2-40B4-BE49-F238E27FC236}">
                <a16:creationId xmlns:a16="http://schemas.microsoft.com/office/drawing/2014/main" id="{28858ACA-95EF-F78D-1349-F4F8D33EB18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4E1F34CD-62C1-4B44-AC4C-912DC8054622}" type="slidenum">
              <a:rPr lang="en-GB" altLang="en-US" sz="1400">
                <a:ea typeface="MS Gothic" panose="020B0609070205080204" pitchFamily="49" charset="-128"/>
              </a:rPr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5</a:t>
            </a:fld>
            <a:endParaRPr lang="en-GB" altLang="en-US" sz="1400">
              <a:ea typeface="MS Gothic" panose="020B0609070205080204" pitchFamily="49" charset="-128"/>
            </a:endParaRPr>
          </a:p>
        </p:txBody>
      </p:sp>
      <p:sp>
        <p:nvSpPr>
          <p:cNvPr id="12291" name="Rectangle 1">
            <a:extLst>
              <a:ext uri="{FF2B5EF4-FFF2-40B4-BE49-F238E27FC236}">
                <a16:creationId xmlns:a16="http://schemas.microsoft.com/office/drawing/2014/main" id="{D73D493B-87FC-FA30-7E96-4C0E6B67D4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71525" y="812800"/>
            <a:ext cx="6015038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AA70CEA5-D454-8184-FD8E-9A1F82181C6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C63E4756-BDFB-62EF-9EA4-A2B9AD24F18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4576348F-14F7-4CFD-B14D-D969A53B4381}" type="slidenum">
              <a:rPr lang="en-GB" altLang="en-US" sz="1400">
                <a:ea typeface="MS Gothic" panose="020B0609070205080204" pitchFamily="49" charset="-128"/>
              </a:rPr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6</a:t>
            </a:fld>
            <a:endParaRPr lang="en-GB" altLang="en-US" sz="1400">
              <a:ea typeface="MS Gothic" panose="020B0609070205080204" pitchFamily="49" charset="-128"/>
            </a:endParaRPr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1D5F68BB-7D1A-E47E-2D7D-F3EC6BFDC7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71525" y="812800"/>
            <a:ext cx="6015038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08BD1501-8291-8E61-26F6-9A604454CFF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BD5C11B7-6B66-D00D-6DB2-FBF3CF8F88A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FD1509B1-B226-4AC2-ACFE-7E772FF6E062}" type="slidenum">
              <a:rPr lang="en-GB" altLang="en-US" sz="1400">
                <a:ea typeface="MS Gothic" panose="020B0609070205080204" pitchFamily="49" charset="-128"/>
              </a:rPr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7</a:t>
            </a:fld>
            <a:endParaRPr lang="en-GB" altLang="en-US" sz="1400">
              <a:ea typeface="MS Gothic" panose="020B0609070205080204" pitchFamily="49" charset="-128"/>
            </a:endParaRP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C29C0840-3257-E862-E64D-8156280940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71525" y="812800"/>
            <a:ext cx="6015038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4051751D-2646-6ABC-3C47-77BCB094273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>
            <a:extLst>
              <a:ext uri="{FF2B5EF4-FFF2-40B4-BE49-F238E27FC236}">
                <a16:creationId xmlns:a16="http://schemas.microsoft.com/office/drawing/2014/main" id="{20352B5F-5D7C-9E28-9959-9D7E1D371A2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E71D43CD-B30E-4386-B0D2-5AB64BF2467C}" type="slidenum">
              <a:rPr lang="en-GB" altLang="en-US" sz="1400">
                <a:ea typeface="MS Gothic" panose="020B0609070205080204" pitchFamily="49" charset="-128"/>
              </a:rPr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8</a:t>
            </a:fld>
            <a:endParaRPr lang="en-GB" altLang="en-US" sz="1400">
              <a:ea typeface="MS Gothic" panose="020B0609070205080204" pitchFamily="49" charset="-128"/>
            </a:endParaRPr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4B014158-D826-8C95-C611-5747C58DEB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71525" y="812800"/>
            <a:ext cx="6015038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CA1F1BE6-3054-E2C5-BE55-D5B7BD7F99C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BCAA0D4C-716B-3FEF-D538-D272DEFF9C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D344868C-E305-4C35-AF90-82115A619BD8}" type="slidenum">
              <a:rPr lang="en-GB" altLang="en-US" sz="1400">
                <a:ea typeface="MS Gothic" panose="020B0609070205080204" pitchFamily="49" charset="-128"/>
              </a:rPr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9</a:t>
            </a:fld>
            <a:endParaRPr lang="en-GB" altLang="en-US" sz="1400">
              <a:ea typeface="MS Gothic" panose="020B0609070205080204" pitchFamily="49" charset="-128"/>
            </a:endParaRPr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3F408920-390D-DEF1-7035-94DE365E703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771525" y="812800"/>
            <a:ext cx="6015038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4E12102-7BF1-1532-6DF8-10B1725E805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38" y="1060450"/>
            <a:ext cx="7291387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38" y="3403600"/>
            <a:ext cx="7291387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9157A5-4272-10D4-893B-8F92F6860FE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BBEC73-80E4-A2A3-A99C-EE781E39B5F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C1CAF2-E669-FA12-9FFF-64E3715C358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61029-A9A8-4974-AE50-3C245AD5494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620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63E3ED-2F2F-DE96-3066-DDEB144F37C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62C245-A706-CC8D-7111-349239A984B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754853-0E2B-2A83-97CE-A97ADF538BE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5A0132-725F-4ECB-BC01-6FC362DA310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727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6913" y="258763"/>
            <a:ext cx="2185987" cy="5532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58763"/>
            <a:ext cx="6408738" cy="55324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E7869F-8388-94D3-FDA9-B6E3588584A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25AE28-8469-D73D-4633-C428FF65B0D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B918CD-5C11-8A4A-FE55-75AC3A7225F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7197A-01BF-4F25-A5AE-78E02780339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89850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8747125" cy="1081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394DBB4-DA50-F9F5-0178-FF6E2BDE57F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1B8AF9-5D73-7D90-3E96-D3B23F5FBAF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2D4F11-B00B-609B-EE12-B27D22D185F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BB146-052A-4FE4-A3E9-6BA7B0404BC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99965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8747125" cy="1081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85775" y="1516063"/>
            <a:ext cx="8747125" cy="4275137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68A71-39C8-C1A0-8B78-3CB1C01EEF2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8E64EB-DA15-2CA7-04C0-4B441A52452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B3270-E507-E20C-C8A4-7538A087724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457DB5-AA94-483F-8E44-0069E2A14F9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0859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39E436-8583-1D58-6681-622A28F176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BE6DAB-BB49-2486-97FA-5BFE7BE4787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248582-D3CA-5CD8-8C56-DA9E6D12D72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50D35-4A5B-43F6-8C17-9D283D710E1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358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575" y="1616075"/>
            <a:ext cx="8383588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575" y="4337050"/>
            <a:ext cx="8383588" cy="14176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95226D-C188-3A5F-DE18-629F20AAA1B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4DFAD-CB60-65EA-C29A-0E36F547766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2458C-A26C-929C-B026-3C1D21A74DA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6F7C1-7DE0-4BC2-A7BC-33D9C18E4AC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0035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775" y="1516063"/>
            <a:ext cx="4297363" cy="42751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8" y="1516063"/>
            <a:ext cx="4297362" cy="42751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CF27699-DCEA-2A1B-43CD-FF6D2F8AB14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1635DB8-B909-C7E7-9B42-2FC55BA2053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3FBA481-834D-2DC1-49FF-B7CF5918E0D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77F554-8480-43CB-B584-3DF74488D6A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0333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925" y="344488"/>
            <a:ext cx="8383588" cy="12525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925" y="1589088"/>
            <a:ext cx="41116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925" y="2366963"/>
            <a:ext cx="4111625" cy="34813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1250" y="1589088"/>
            <a:ext cx="413226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1250" y="2366963"/>
            <a:ext cx="4132263" cy="34813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E61568F-2BF8-86A3-9B83-32E795787E8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54A034E-EDA4-B263-3867-7DD7983F940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104E3B4-E8AC-A023-63E0-FF28832AB1E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279AA-B2CB-4BDB-BE2C-9F76DC8CEE6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5156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BA9BF24-12A2-443C-DF4F-906051E2398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C2BE3E6-4F65-0BF7-EF5A-54DDBD7E5EB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099A93-92D5-4F4E-6965-819F05E9118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B7F46-751B-4B06-B24D-111F7E6F420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7068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68EA4B0-42AC-ED56-5DD0-53097F4C6EE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8838C8C-DF35-D9F4-83EC-AF499AE89E7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7BFEF3-D0D8-C537-86FA-3611B328936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04496D-5D75-4259-BB60-222CE320086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718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925" y="431800"/>
            <a:ext cx="3135313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263" y="933450"/>
            <a:ext cx="4921250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925" y="1944688"/>
            <a:ext cx="3135313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2710B3A-1DAB-3942-5C38-393DCEF521D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52C5BB5-F81D-3DE3-5507-9F3DC1AF3AD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B8DDE1-9954-99FA-11C1-DEF5B2FD026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926D46-8E03-447D-85A0-1F9813B4781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3197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925" y="431800"/>
            <a:ext cx="3135313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32263" y="933450"/>
            <a:ext cx="4921250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925" y="1944688"/>
            <a:ext cx="3135313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80D7846-4338-2129-9CF8-FE584132A2E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A16CE7C-56B2-3B0E-6DE4-60889E3CAB2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4B7EA1A-8406-08E9-A6F7-8483619EA47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E6219E-4829-492B-B3DC-49CBBC72793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994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A90A0A8B-F7A2-D7EB-1A65-949AE03AE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58763"/>
            <a:ext cx="8747125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560A475A-D76E-491C-4F5B-B39764D51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5775" y="1516063"/>
            <a:ext cx="8747125" cy="427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F816B14-FAD8-DF15-E162-508BD20FBBA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85775" y="5903913"/>
            <a:ext cx="2263775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0FA92AA-A4E4-8DA4-A843-F5376E79B556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324225" y="5903913"/>
            <a:ext cx="307975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6731F0F-21C3-B3EF-F676-6E1B7CC2CEF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969125" y="5903913"/>
            <a:ext cx="2263775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AF621D52-7E2B-408D-AB1B-930FCE26283B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49263" rtl="0" eaLnBrk="0" fontAlgn="base" hangingPunct="0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2pPr>
      <a:lvl3pPr algn="ctr" defTabSz="449263" rtl="0" eaLnBrk="0" fontAlgn="base" hangingPunct="0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3pPr>
      <a:lvl4pPr algn="ctr" defTabSz="449263" rtl="0" eaLnBrk="0" fontAlgn="base" hangingPunct="0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4pPr>
      <a:lvl5pPr algn="ctr" defTabSz="449263" rtl="0" eaLnBrk="0" fontAlgn="base" hangingPunct="0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5pPr>
      <a:lvl6pPr marL="1536700" indent="-215900" algn="ctr" defTabSz="449263" rtl="0" fontAlgn="base" hangingPunct="0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6pPr>
      <a:lvl7pPr marL="1993900" indent="-215900" algn="ctr" defTabSz="449263" rtl="0" fontAlgn="base" hangingPunct="0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7pPr>
      <a:lvl8pPr marL="2451100" indent="-215900" algn="ctr" defTabSz="449263" rtl="0" fontAlgn="base" hangingPunct="0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8pPr>
      <a:lvl9pPr marL="2908300" indent="-215900" algn="ctr" defTabSz="449263" rtl="0" fontAlgn="base" hangingPunct="0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9pPr>
    </p:titleStyle>
    <p:bodyStyle>
      <a:lvl1pPr marL="431800" indent="-323850" algn="l" defTabSz="449263" rtl="0" eaLnBrk="0" fontAlgn="base" hangingPunct="0">
        <a:lnSpc>
          <a:spcPct val="96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StarSymbol" charset="0"/>
        <a:buChar char="●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49263" rtl="0" eaLnBrk="0" fontAlgn="base" hangingPunct="0">
        <a:lnSpc>
          <a:spcPct val="96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295400" indent="-215900" algn="l" defTabSz="449263" rtl="0" eaLnBrk="0" fontAlgn="base" hangingPunct="0">
        <a:lnSpc>
          <a:spcPct val="96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StarSymbol" charset="0"/>
        <a:buChar char="●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727200" indent="-215900" algn="l" defTabSz="449263" rtl="0" eaLnBrk="0" fontAlgn="base" hangingPunct="0">
        <a:lnSpc>
          <a:spcPct val="96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159000" indent="-215900" algn="l" defTabSz="449263" rtl="0" eaLnBrk="0" fontAlgn="base" hangingPunct="0">
        <a:lnSpc>
          <a:spcPct val="96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5" Type="http://schemas.openxmlformats.org/officeDocument/2006/relationships/image" Target="../media/image1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1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1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1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1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C38AA603-1E81-16C5-0EAF-45765BA8A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2608263"/>
            <a:ext cx="8748713" cy="992187"/>
          </a:xfrm>
        </p:spPr>
        <p:txBody>
          <a:bodyPr/>
          <a:lstStyle/>
          <a:p>
            <a:pPr eaLnBrk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b="1">
                <a:solidFill>
                  <a:srgbClr val="DC2300"/>
                </a:solidFill>
                <a:latin typeface="Rockwell Extra Bold" panose="02060903040505020403" pitchFamily="18" charset="0"/>
              </a:rPr>
              <a:t>Introduction to HTML5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>
            <a:extLst>
              <a:ext uri="{FF2B5EF4-FFF2-40B4-BE49-F238E27FC236}">
                <a16:creationId xmlns:a16="http://schemas.microsoft.com/office/drawing/2014/main" id="{BA3DA2D9-9ADD-F9B1-6B7A-AB6326316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538" y="182563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07" name="Picture 2">
            <a:extLst>
              <a:ext uri="{FF2B5EF4-FFF2-40B4-BE49-F238E27FC236}">
                <a16:creationId xmlns:a16="http://schemas.microsoft.com/office/drawing/2014/main" id="{44094983-A8F7-6184-5159-B8B1C1E97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182563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8" name="Rectangle 3">
            <a:extLst>
              <a:ext uri="{FF2B5EF4-FFF2-40B4-BE49-F238E27FC236}">
                <a16:creationId xmlns:a16="http://schemas.microsoft.com/office/drawing/2014/main" id="{28652F1B-2566-1453-33A3-7C4BBEDC7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4363" y="0"/>
            <a:ext cx="8748712" cy="900113"/>
          </a:xfrm>
        </p:spPr>
        <p:txBody>
          <a:bodyPr/>
          <a:lstStyle/>
          <a:p>
            <a:pPr eaLnBrk="1"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b="1">
                <a:solidFill>
                  <a:srgbClr val="DC2300"/>
                </a:solidFill>
                <a:latin typeface="Monotype Corsiva" panose="03010101010201010101" pitchFamily="66" charset="0"/>
              </a:rPr>
              <a:t>Forms in HTML5</a:t>
            </a:r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5DDF449B-7B45-4A35-4249-B60DB2D19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957263"/>
            <a:ext cx="360045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More new attributes</a:t>
            </a:r>
          </a:p>
        </p:txBody>
      </p:sp>
      <p:pic>
        <p:nvPicPr>
          <p:cNvPr id="21510" name="Picture 5">
            <a:extLst>
              <a:ext uri="{FF2B5EF4-FFF2-40B4-BE49-F238E27FC236}">
                <a16:creationId xmlns:a16="http://schemas.microsoft.com/office/drawing/2014/main" id="{D8260843-05B0-2B0D-0EDA-FCB44DD7A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584325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11" name="Text Box 6">
            <a:extLst>
              <a:ext uri="{FF2B5EF4-FFF2-40B4-BE49-F238E27FC236}">
                <a16:creationId xmlns:a16="http://schemas.microsoft.com/office/drawing/2014/main" id="{3F00A1A6-8C1A-D2D5-4C0D-93544DA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8" y="1981200"/>
            <a:ext cx="75596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&lt;input id="pass" name="pass" type="password" </a:t>
            </a:r>
            <a:r>
              <a:rPr lang="en-GB" altLang="en-US" sz="1800" b="1">
                <a:solidFill>
                  <a:srgbClr val="B84700"/>
                </a:solidFill>
                <a:latin typeface="Consolas-Bold" charset="0"/>
                <a:cs typeface="Consolas-Bold" charset="0"/>
              </a:rPr>
              <a:t>required</a:t>
            </a:r>
            <a:r>
              <a:rPr lang="en-GB" altLang="en-US" sz="1800" b="1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1512" name="Text Box 7">
            <a:extLst>
              <a:ext uri="{FF2B5EF4-FFF2-40B4-BE49-F238E27FC236}">
                <a16:creationId xmlns:a16="http://schemas.microsoft.com/office/drawing/2014/main" id="{510E6D76-C54E-9086-7E13-5C769F053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1497013"/>
            <a:ext cx="360045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Required attribute</a:t>
            </a:r>
          </a:p>
        </p:txBody>
      </p:sp>
      <p:pic>
        <p:nvPicPr>
          <p:cNvPr id="21513" name="Picture 8">
            <a:extLst>
              <a:ext uri="{FF2B5EF4-FFF2-40B4-BE49-F238E27FC236}">
                <a16:creationId xmlns:a16="http://schemas.microsoft.com/office/drawing/2014/main" id="{7DB04906-CA59-E48B-D616-61A4CB9DB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2698750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14" name="Text Box 9">
            <a:extLst>
              <a:ext uri="{FF2B5EF4-FFF2-40B4-BE49-F238E27FC236}">
                <a16:creationId xmlns:a16="http://schemas.microsoft.com/office/drawing/2014/main" id="{2B94EE30-C3F9-9922-E810-CB7A3EE5C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2700338"/>
            <a:ext cx="467995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Autocomplete attribute</a:t>
            </a:r>
          </a:p>
        </p:txBody>
      </p:sp>
      <p:sp>
        <p:nvSpPr>
          <p:cNvPr id="21515" name="Text Box 10">
            <a:extLst>
              <a:ext uri="{FF2B5EF4-FFF2-40B4-BE49-F238E27FC236}">
                <a16:creationId xmlns:a16="http://schemas.microsoft.com/office/drawing/2014/main" id="{676A0C22-26F2-F722-A69D-DDF4BDB4B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8" y="3244850"/>
            <a:ext cx="75596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&lt;input type="text" name="onetimetoken" </a:t>
            </a:r>
            <a:r>
              <a:rPr lang="en-GB" altLang="en-US" sz="1800" b="1">
                <a:latin typeface="Consolas-Bold" charset="0"/>
                <a:cs typeface="Consolas-Bold" charset="0"/>
              </a:rPr>
              <a:t>autocomplete="off"</a:t>
            </a:r>
            <a:r>
              <a:rPr lang="en-GB" altLang="en-US" sz="1800" b="1">
                <a:latin typeface="Consolas" panose="020B0609020204030204" pitchFamily="49" charset="0"/>
              </a:rPr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>
            <a:extLst>
              <a:ext uri="{FF2B5EF4-FFF2-40B4-BE49-F238E27FC236}">
                <a16:creationId xmlns:a16="http://schemas.microsoft.com/office/drawing/2014/main" id="{D9AA1B15-AD24-BF2D-AD76-C7F9AEDE3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82563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5" name="Picture 2">
            <a:extLst>
              <a:ext uri="{FF2B5EF4-FFF2-40B4-BE49-F238E27FC236}">
                <a16:creationId xmlns:a16="http://schemas.microsoft.com/office/drawing/2014/main" id="{18D26CB4-9B84-3249-FE65-DCC24AC4F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650" y="182563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6" name="Rectangle 3">
            <a:extLst>
              <a:ext uri="{FF2B5EF4-FFF2-40B4-BE49-F238E27FC236}">
                <a16:creationId xmlns:a16="http://schemas.microsoft.com/office/drawing/2014/main" id="{F65BC9F7-295E-758E-BD7B-798A42E02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800" y="0"/>
            <a:ext cx="8748713" cy="1082675"/>
          </a:xfrm>
        </p:spPr>
        <p:txBody>
          <a:bodyPr/>
          <a:lstStyle/>
          <a:p>
            <a:pPr eaLnBrk="1"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b="1">
                <a:solidFill>
                  <a:srgbClr val="DC2300"/>
                </a:solidFill>
                <a:latin typeface="Monotype Corsiva" panose="03010101010201010101" pitchFamily="66" charset="0"/>
              </a:rPr>
              <a:t>Offline Web Applications</a:t>
            </a:r>
          </a:p>
        </p:txBody>
      </p:sp>
      <p:pic>
        <p:nvPicPr>
          <p:cNvPr id="23557" name="Picture 4">
            <a:extLst>
              <a:ext uri="{FF2B5EF4-FFF2-40B4-BE49-F238E27FC236}">
                <a16:creationId xmlns:a16="http://schemas.microsoft.com/office/drawing/2014/main" id="{84342BF0-F1F0-476D-DB43-81EF430B8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584325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8" name="Text Box 5">
            <a:extLst>
              <a:ext uri="{FF2B5EF4-FFF2-40B4-BE49-F238E27FC236}">
                <a16:creationId xmlns:a16="http://schemas.microsoft.com/office/drawing/2014/main" id="{319BAF05-C279-BDAF-3D22-0850F17DC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1497013"/>
            <a:ext cx="77406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Allow you to keep using web apps and sites without a network connection</a:t>
            </a:r>
          </a:p>
        </p:txBody>
      </p:sp>
      <p:pic>
        <p:nvPicPr>
          <p:cNvPr id="23559" name="Picture 6">
            <a:extLst>
              <a:ext uri="{FF2B5EF4-FFF2-40B4-BE49-F238E27FC236}">
                <a16:creationId xmlns:a16="http://schemas.microsoft.com/office/drawing/2014/main" id="{03C5F017-F54F-7A02-7746-9F74B0D6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2447925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60" name="Text Box 7">
            <a:extLst>
              <a:ext uri="{FF2B5EF4-FFF2-40B4-BE49-F238E27FC236}">
                <a16:creationId xmlns:a16="http://schemas.microsoft.com/office/drawing/2014/main" id="{D206937D-299D-2E88-F41E-6F090E73C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2363788"/>
            <a:ext cx="774065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Browsers cache data in Application cache</a:t>
            </a:r>
          </a:p>
        </p:txBody>
      </p:sp>
      <p:pic>
        <p:nvPicPr>
          <p:cNvPr id="23561" name="Picture 8">
            <a:extLst>
              <a:ext uri="{FF2B5EF4-FFF2-40B4-BE49-F238E27FC236}">
                <a16:creationId xmlns:a16="http://schemas.microsoft.com/office/drawing/2014/main" id="{4310F3B9-8928-02F6-647F-044E8357D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3240088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62" name="Text Box 9">
            <a:extLst>
              <a:ext uri="{FF2B5EF4-FFF2-40B4-BE49-F238E27FC236}">
                <a16:creationId xmlns:a16="http://schemas.microsoft.com/office/drawing/2014/main" id="{2FCB8D23-2990-BE64-AA72-4D15410CA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3008313"/>
            <a:ext cx="77406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Once resources are cached you can access them very quickly (without network request)</a:t>
            </a:r>
          </a:p>
        </p:txBody>
      </p:sp>
      <p:pic>
        <p:nvPicPr>
          <p:cNvPr id="23563" name="Picture 10">
            <a:extLst>
              <a:ext uri="{FF2B5EF4-FFF2-40B4-BE49-F238E27FC236}">
                <a16:creationId xmlns:a16="http://schemas.microsoft.com/office/drawing/2014/main" id="{4B7ACE40-EFEA-E9F5-5DEB-14F1A289B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4068763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64" name="Text Box 11">
            <a:extLst>
              <a:ext uri="{FF2B5EF4-FFF2-40B4-BE49-F238E27FC236}">
                <a16:creationId xmlns:a16="http://schemas.microsoft.com/office/drawing/2014/main" id="{638BF16A-110B-3AE8-936B-CC614AE76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4016375"/>
            <a:ext cx="774065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HTML5 also allows online and offline detection</a:t>
            </a:r>
          </a:p>
        </p:txBody>
      </p:sp>
      <p:pic>
        <p:nvPicPr>
          <p:cNvPr id="23565" name="Picture 12">
            <a:extLst>
              <a:ext uri="{FF2B5EF4-FFF2-40B4-BE49-F238E27FC236}">
                <a16:creationId xmlns:a16="http://schemas.microsoft.com/office/drawing/2014/main" id="{946B7324-91D0-9858-ADE8-7F210BEE6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4895850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66" name="Text Box 13">
            <a:extLst>
              <a:ext uri="{FF2B5EF4-FFF2-40B4-BE49-F238E27FC236}">
                <a16:creationId xmlns:a16="http://schemas.microsoft.com/office/drawing/2014/main" id="{B58D29F4-398A-787F-4685-189462707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4808538"/>
            <a:ext cx="77406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We can use offline mechanism that allows us to easily prefetch site resources</a:t>
            </a:r>
          </a:p>
        </p:txBody>
      </p:sp>
      <p:pic>
        <p:nvPicPr>
          <p:cNvPr id="23567" name="Picture 14">
            <a:extLst>
              <a:ext uri="{FF2B5EF4-FFF2-40B4-BE49-F238E27FC236}">
                <a16:creationId xmlns:a16="http://schemas.microsoft.com/office/drawing/2014/main" id="{36DF0D94-7FD2-EB40-1501-DB44856D0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5508625"/>
            <a:ext cx="19621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>
            <a:extLst>
              <a:ext uri="{FF2B5EF4-FFF2-40B4-BE49-F238E27FC236}">
                <a16:creationId xmlns:a16="http://schemas.microsoft.com/office/drawing/2014/main" id="{E831C867-AA92-A831-7E66-457149922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84150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3" name="Picture 2">
            <a:extLst>
              <a:ext uri="{FF2B5EF4-FFF2-40B4-BE49-F238E27FC236}">
                <a16:creationId xmlns:a16="http://schemas.microsoft.com/office/drawing/2014/main" id="{55BD51F7-BE33-3F12-A616-825FB00DA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238" y="184150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4" name="Rectangle 3">
            <a:extLst>
              <a:ext uri="{FF2B5EF4-FFF2-40B4-BE49-F238E27FC236}">
                <a16:creationId xmlns:a16="http://schemas.microsoft.com/office/drawing/2014/main" id="{76B7FDA2-CADF-7139-48AD-1708EECDB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3388" y="0"/>
            <a:ext cx="8748712" cy="1082675"/>
          </a:xfrm>
        </p:spPr>
        <p:txBody>
          <a:bodyPr/>
          <a:lstStyle/>
          <a:p>
            <a:pPr eaLnBrk="1"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b="1">
                <a:solidFill>
                  <a:srgbClr val="DC2300"/>
                </a:solidFill>
                <a:latin typeface="Monotype Corsiva" panose="03010101010201010101" pitchFamily="66" charset="0"/>
              </a:rPr>
              <a:t>Offline Web Applications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42B69167-2869-9E77-131B-68D2067F2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776288"/>
            <a:ext cx="360045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The cache manifest</a:t>
            </a:r>
          </a:p>
        </p:txBody>
      </p:sp>
      <p:sp>
        <p:nvSpPr>
          <p:cNvPr id="25606" name="Text Box 5">
            <a:extLst>
              <a:ext uri="{FF2B5EF4-FFF2-40B4-BE49-F238E27FC236}">
                <a16:creationId xmlns:a16="http://schemas.microsoft.com/office/drawing/2014/main" id="{D7C707E4-38B0-EE51-0113-8200074C1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2620963"/>
            <a:ext cx="4319587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&lt;!DOCTYPE HTML&gt;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&lt;html manifest="/cache.manifest"&gt;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&lt;body&gt;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...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&lt;/body&gt;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25607" name="Line 6">
            <a:extLst>
              <a:ext uri="{FF2B5EF4-FFF2-40B4-BE49-F238E27FC236}">
                <a16:creationId xmlns:a16="http://schemas.microsoft.com/office/drawing/2014/main" id="{EF32AF29-00E9-61C5-12CE-B10AD62B59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9950" y="1260475"/>
            <a:ext cx="1588" cy="4500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Text Box 7">
            <a:extLst>
              <a:ext uri="{FF2B5EF4-FFF2-40B4-BE49-F238E27FC236}">
                <a16:creationId xmlns:a16="http://schemas.microsoft.com/office/drawing/2014/main" id="{B5BC86B6-7BCF-9AAC-354C-4B221B0FF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1800225"/>
            <a:ext cx="4319588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CACHE MANIFEST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# Files to cache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index.html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cache.html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html5.css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image1.jpg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html5.js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endParaRPr lang="en-GB" altLang="en-US" sz="1800" b="1">
              <a:latin typeface="Consolas" panose="020B0609020204030204" pitchFamily="49" charset="0"/>
            </a:endParaRP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# Use from Network if available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NETWORK: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network.html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endParaRPr lang="en-GB" altLang="en-US" sz="1800" b="1">
              <a:latin typeface="Consolas" panose="020B0609020204030204" pitchFamily="49" charset="0"/>
            </a:endParaRP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# Fallback content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FALLBACK: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fallback.js fallbackserver.js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/fallback.html</a:t>
            </a:r>
          </a:p>
        </p:txBody>
      </p:sp>
      <p:sp>
        <p:nvSpPr>
          <p:cNvPr id="25609" name="Text Box 8">
            <a:extLst>
              <a:ext uri="{FF2B5EF4-FFF2-40B4-BE49-F238E27FC236}">
                <a16:creationId xmlns:a16="http://schemas.microsoft.com/office/drawing/2014/main" id="{3798DA0D-3E15-3F5A-6908-509656FA3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3" y="1281113"/>
            <a:ext cx="467995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Contents of cache.manifest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>
            <a:extLst>
              <a:ext uri="{FF2B5EF4-FFF2-40B4-BE49-F238E27FC236}">
                <a16:creationId xmlns:a16="http://schemas.microsoft.com/office/drawing/2014/main" id="{21441466-7601-7994-1929-B516277A7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185738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651" name="Picture 2">
            <a:extLst>
              <a:ext uri="{FF2B5EF4-FFF2-40B4-BE49-F238E27FC236}">
                <a16:creationId xmlns:a16="http://schemas.microsoft.com/office/drawing/2014/main" id="{57AF9DAD-657D-774F-3496-033FF67C8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238" y="185738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2" name="Text Box 3">
            <a:extLst>
              <a:ext uri="{FF2B5EF4-FFF2-40B4-BE49-F238E27FC236}">
                <a16:creationId xmlns:a16="http://schemas.microsoft.com/office/drawing/2014/main" id="{19C5C567-A543-775C-FDBE-9A60CC576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8" y="0"/>
            <a:ext cx="8748712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>
              <a:lnSpc>
                <a:spcPct val="102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4400" b="1">
                <a:solidFill>
                  <a:srgbClr val="DC2300"/>
                </a:solidFill>
                <a:latin typeface="Monotype Corsiva" panose="03010101010201010101" pitchFamily="66" charset="0"/>
              </a:rPr>
              <a:t>Canvas</a:t>
            </a:r>
          </a:p>
        </p:txBody>
      </p:sp>
      <p:pic>
        <p:nvPicPr>
          <p:cNvPr id="27653" name="Picture 4">
            <a:extLst>
              <a:ext uri="{FF2B5EF4-FFF2-40B4-BE49-F238E27FC236}">
                <a16:creationId xmlns:a16="http://schemas.microsoft.com/office/drawing/2014/main" id="{6583E19A-7025-5545-6A59-7E29F72F6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2878138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4" name="Text Box 5">
            <a:extLst>
              <a:ext uri="{FF2B5EF4-FFF2-40B4-BE49-F238E27FC236}">
                <a16:creationId xmlns:a16="http://schemas.microsoft.com/office/drawing/2014/main" id="{B8170BB0-0399-FD03-1C1A-A99079F2C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2795588"/>
            <a:ext cx="77406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Canvas gives an easy and powerful way to draw graphics using Javascript.</a:t>
            </a:r>
          </a:p>
        </p:txBody>
      </p:sp>
      <p:pic>
        <p:nvPicPr>
          <p:cNvPr id="27655" name="Picture 6">
            <a:extLst>
              <a:ext uri="{FF2B5EF4-FFF2-40B4-BE49-F238E27FC236}">
                <a16:creationId xmlns:a16="http://schemas.microsoft.com/office/drawing/2014/main" id="{3F4F0AF0-C3D5-4585-6139-B3FDAC29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3778250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6" name="Text Box 7">
            <a:extLst>
              <a:ext uri="{FF2B5EF4-FFF2-40B4-BE49-F238E27FC236}">
                <a16:creationId xmlns:a16="http://schemas.microsoft.com/office/drawing/2014/main" id="{2BB82BF6-4D80-3156-A746-6B2736878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3779838"/>
            <a:ext cx="774065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For each canvas element you can use a "context" (think about a page in a drawing pad), into which you can issue JavaScript commands to draw anything you want.</a:t>
            </a:r>
          </a:p>
        </p:txBody>
      </p:sp>
      <p:pic>
        <p:nvPicPr>
          <p:cNvPr id="27657" name="Picture 8">
            <a:extLst>
              <a:ext uri="{FF2B5EF4-FFF2-40B4-BE49-F238E27FC236}">
                <a16:creationId xmlns:a16="http://schemas.microsoft.com/office/drawing/2014/main" id="{DA39BDE1-0E1F-C6BD-C8A2-924351E97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258888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8" name="Text Box 9">
            <a:extLst>
              <a:ext uri="{FF2B5EF4-FFF2-40B4-BE49-F238E27FC236}">
                <a16:creationId xmlns:a16="http://schemas.microsoft.com/office/drawing/2014/main" id="{0A4D4976-E642-B220-F497-358038AE4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1079500"/>
            <a:ext cx="774065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The canvas element provides scripts with a resolution-dependent bitmap canvas, which can be used for rendering graphs, game graphics, or other visual images on the fly.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>
            <a:extLst>
              <a:ext uri="{FF2B5EF4-FFF2-40B4-BE49-F238E27FC236}">
                <a16:creationId xmlns:a16="http://schemas.microsoft.com/office/drawing/2014/main" id="{3F400D45-5346-CFFB-326F-CC95A36C7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185738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699" name="Picture 2">
            <a:extLst>
              <a:ext uri="{FF2B5EF4-FFF2-40B4-BE49-F238E27FC236}">
                <a16:creationId xmlns:a16="http://schemas.microsoft.com/office/drawing/2014/main" id="{0B78EAF5-6875-77D2-AE42-2C032F813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238" y="185738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00" name="Text Box 3">
            <a:extLst>
              <a:ext uri="{FF2B5EF4-FFF2-40B4-BE49-F238E27FC236}">
                <a16:creationId xmlns:a16="http://schemas.microsoft.com/office/drawing/2014/main" id="{E6F670D1-A189-B007-CDDB-3B97FA2E4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0"/>
            <a:ext cx="8748713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>
              <a:lnSpc>
                <a:spcPct val="102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4400" b="1">
                <a:solidFill>
                  <a:srgbClr val="DC2300"/>
                </a:solidFill>
                <a:latin typeface="Monotype Corsiva" panose="03010101010201010101" pitchFamily="66" charset="0"/>
              </a:rPr>
              <a:t>Canvas</a:t>
            </a:r>
          </a:p>
        </p:txBody>
      </p:sp>
      <p:sp>
        <p:nvSpPr>
          <p:cNvPr id="29701" name="Text Box 4">
            <a:extLst>
              <a:ext uri="{FF2B5EF4-FFF2-40B4-BE49-F238E27FC236}">
                <a16:creationId xmlns:a16="http://schemas.microsoft.com/office/drawing/2014/main" id="{A5C215F4-614B-EE94-4426-FECF1BF77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063" y="776288"/>
            <a:ext cx="774065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Basics of Canvas</a:t>
            </a:r>
          </a:p>
        </p:txBody>
      </p:sp>
      <p:sp>
        <p:nvSpPr>
          <p:cNvPr id="29702" name="Text Box 5">
            <a:extLst>
              <a:ext uri="{FF2B5EF4-FFF2-40B4-BE49-F238E27FC236}">
                <a16:creationId xmlns:a16="http://schemas.microsoft.com/office/drawing/2014/main" id="{6D1AFCB4-BB36-0C58-5935-895493DB7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363" y="1979613"/>
            <a:ext cx="6480175" cy="430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300" b="1">
                <a:latin typeface="Consolas" panose="020B0609020204030204" pitchFamily="49" charset="0"/>
              </a:rPr>
              <a:t>&lt;script&gt;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300" b="1">
                <a:latin typeface="Consolas" panose="020B0609020204030204" pitchFamily="49" charset="0"/>
              </a:rPr>
              <a:t>// Get a reference to the element.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300" b="1">
                <a:latin typeface="Consolas" panose="020B0609020204030204" pitchFamily="49" charset="0"/>
              </a:rPr>
              <a:t>var elem = document.getElementById('myCanvas');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endParaRPr lang="en-GB" altLang="en-US" sz="1300" b="1">
              <a:latin typeface="Consolas" panose="020B0609020204030204" pitchFamily="49" charset="0"/>
            </a:endParaRP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300" b="1">
                <a:latin typeface="Consolas" panose="020B0609020204030204" pitchFamily="49" charset="0"/>
              </a:rPr>
              <a:t>// Always check for properties and methods, to make 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300" b="1">
                <a:latin typeface="Consolas" panose="020B0609020204030204" pitchFamily="49" charset="0"/>
              </a:rPr>
              <a:t>// sure your code doesn't break 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300" b="1">
                <a:latin typeface="Consolas" panose="020B0609020204030204" pitchFamily="49" charset="0"/>
              </a:rPr>
              <a:t>// in other browsers.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300" b="1">
                <a:latin typeface="Consolas" panose="020B0609020204030204" pitchFamily="49" charset="0"/>
              </a:rPr>
              <a:t>if (elem &amp;&amp; elem.getContext) {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300" b="1">
                <a:latin typeface="Consolas" panose="020B0609020204030204" pitchFamily="49" charset="0"/>
              </a:rPr>
              <a:t>    // Get the 2d context.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300" b="1">
                <a:latin typeface="Consolas" panose="020B0609020204030204" pitchFamily="49" charset="0"/>
              </a:rPr>
              <a:t>    // Remember: you can only initialize one context per element.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300" b="1">
                <a:latin typeface="Consolas" panose="020B0609020204030204" pitchFamily="49" charset="0"/>
              </a:rPr>
              <a:t>    var context = elem.getContext('2d');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300" b="1">
                <a:latin typeface="Consolas" panose="020B0609020204030204" pitchFamily="49" charset="0"/>
              </a:rPr>
              <a:t>    if (context) {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300" b="1">
                <a:latin typeface="Consolas" panose="020B0609020204030204" pitchFamily="49" charset="0"/>
              </a:rPr>
              <a:t>    	// You are done! Now you can draw your first rectangle.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300" b="1">
                <a:latin typeface="Consolas" panose="020B0609020204030204" pitchFamily="49" charset="0"/>
              </a:rPr>
              <a:t>    	// You only need to provide the (x,y) coordinates, followed by 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300" b="1">
                <a:latin typeface="Consolas" panose="020B0609020204030204" pitchFamily="49" charset="0"/>
              </a:rPr>
              <a:t>     // the width and 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300" b="1">
                <a:latin typeface="Consolas" panose="020B0609020204030204" pitchFamily="49" charset="0"/>
              </a:rPr>
              <a:t>    	// height dimensions.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300" b="1">
                <a:latin typeface="Consolas" panose="020B0609020204030204" pitchFamily="49" charset="0"/>
              </a:rPr>
              <a:t>    	context.fillRect(0, 0, 150, 100);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300" b="1">
                <a:latin typeface="Consolas" panose="020B0609020204030204" pitchFamily="49" charset="0"/>
              </a:rPr>
              <a:t>    }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300" b="1">
                <a:latin typeface="Consolas" panose="020B0609020204030204" pitchFamily="49" charset="0"/>
              </a:rPr>
              <a:t>}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300" b="1"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29703" name="Text Box 6">
            <a:extLst>
              <a:ext uri="{FF2B5EF4-FFF2-40B4-BE49-F238E27FC236}">
                <a16:creationId xmlns:a16="http://schemas.microsoft.com/office/drawing/2014/main" id="{F5AD9E47-D00D-DD9F-C292-3E32813AB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363" y="1284288"/>
            <a:ext cx="6607175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300" b="1">
                <a:latin typeface="Consolas" panose="020B0609020204030204" pitchFamily="49" charset="0"/>
              </a:rPr>
              <a:t>&lt;canvas id="myCanvas" width="300" height="150"&gt;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300" b="1">
                <a:latin typeface="Consolas" panose="020B0609020204030204" pitchFamily="49" charset="0"/>
              </a:rPr>
              <a:t>Fallback content, in case the browser does not support Canvas.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300" b="1">
                <a:latin typeface="Consolas" panose="020B0609020204030204" pitchFamily="49" charset="0"/>
              </a:rPr>
              <a:t>&lt;/canvas&gt;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>
            <a:extLst>
              <a:ext uri="{FF2B5EF4-FFF2-40B4-BE49-F238E27FC236}">
                <a16:creationId xmlns:a16="http://schemas.microsoft.com/office/drawing/2014/main" id="{AC53E40A-91B5-98CA-F851-340BA8775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185738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747" name="Picture 2">
            <a:extLst>
              <a:ext uri="{FF2B5EF4-FFF2-40B4-BE49-F238E27FC236}">
                <a16:creationId xmlns:a16="http://schemas.microsoft.com/office/drawing/2014/main" id="{CEA5F1E7-468F-9A9B-3ADD-A17CA18ED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238" y="185738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48" name="Text Box 3">
            <a:extLst>
              <a:ext uri="{FF2B5EF4-FFF2-40B4-BE49-F238E27FC236}">
                <a16:creationId xmlns:a16="http://schemas.microsoft.com/office/drawing/2014/main" id="{CD581E49-74E6-177F-B931-50D55AD5D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0"/>
            <a:ext cx="8748713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>
              <a:lnSpc>
                <a:spcPct val="102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4400" b="1">
                <a:solidFill>
                  <a:srgbClr val="DC2300"/>
                </a:solidFill>
                <a:latin typeface="Monotype Corsiva" panose="03010101010201010101" pitchFamily="66" charset="0"/>
              </a:rPr>
              <a:t>Canvas</a:t>
            </a: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17880BC5-C7D2-C616-C098-5DA1085CF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550" y="776288"/>
            <a:ext cx="3744913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Basic lines and strokes</a:t>
            </a:r>
          </a:p>
        </p:txBody>
      </p:sp>
      <p:sp>
        <p:nvSpPr>
          <p:cNvPr id="31750" name="Text Box 5">
            <a:extLst>
              <a:ext uri="{FF2B5EF4-FFF2-40B4-BE49-F238E27FC236}">
                <a16:creationId xmlns:a16="http://schemas.microsoft.com/office/drawing/2014/main" id="{60F6F3FD-0282-D46F-C9A3-A56DCFB30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979613"/>
            <a:ext cx="486092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context.fillStyle   = '#00f'; // blue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context.strokeStyle = '#f00'; // red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context.lineWidth   = 4;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endParaRPr lang="en-GB" altLang="en-US" sz="1800" b="1">
              <a:latin typeface="Consolas" panose="020B0609020204030204" pitchFamily="49" charset="0"/>
            </a:endParaRP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// Draw some rectangles.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context.fillRect  (0,   0, 150, 50);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context.strokeRect(0,  60, 150, 50);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context.clearRect (30, 25,  90, 60);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context.strokeRect(30, 25,  90, 60);</a:t>
            </a:r>
          </a:p>
        </p:txBody>
      </p:sp>
      <p:pic>
        <p:nvPicPr>
          <p:cNvPr id="31751" name="Picture 6">
            <a:extLst>
              <a:ext uri="{FF2B5EF4-FFF2-40B4-BE49-F238E27FC236}">
                <a16:creationId xmlns:a16="http://schemas.microsoft.com/office/drawing/2014/main" id="{F38B5874-A5F2-F620-4A41-1170B728C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471738"/>
            <a:ext cx="23431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>
            <a:extLst>
              <a:ext uri="{FF2B5EF4-FFF2-40B4-BE49-F238E27FC236}">
                <a16:creationId xmlns:a16="http://schemas.microsoft.com/office/drawing/2014/main" id="{93AF9568-E47D-5C61-6B7C-3E163EDD3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185738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5" name="Picture 2">
            <a:extLst>
              <a:ext uri="{FF2B5EF4-FFF2-40B4-BE49-F238E27FC236}">
                <a16:creationId xmlns:a16="http://schemas.microsoft.com/office/drawing/2014/main" id="{F6C36B66-6B0B-131C-CF63-AA38FEFAE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238" y="185738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796" name="Text Box 3">
            <a:extLst>
              <a:ext uri="{FF2B5EF4-FFF2-40B4-BE49-F238E27FC236}">
                <a16:creationId xmlns:a16="http://schemas.microsoft.com/office/drawing/2014/main" id="{47BB939F-4ECF-CB63-B432-0423C3FDC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0"/>
            <a:ext cx="8748713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>
              <a:lnSpc>
                <a:spcPct val="102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4400" b="1">
                <a:solidFill>
                  <a:srgbClr val="DC2300"/>
                </a:solidFill>
                <a:latin typeface="Monotype Corsiva" panose="03010101010201010101" pitchFamily="66" charset="0"/>
              </a:rPr>
              <a:t>Canvas</a:t>
            </a:r>
          </a:p>
        </p:txBody>
      </p:sp>
      <p:sp>
        <p:nvSpPr>
          <p:cNvPr id="33797" name="Text Box 4">
            <a:extLst>
              <a:ext uri="{FF2B5EF4-FFF2-40B4-BE49-F238E27FC236}">
                <a16:creationId xmlns:a16="http://schemas.microsoft.com/office/drawing/2014/main" id="{11EA0865-61FA-9977-1428-26A9950E0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776288"/>
            <a:ext cx="245745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Text in Canvas</a:t>
            </a:r>
          </a:p>
        </p:txBody>
      </p:sp>
      <p:sp>
        <p:nvSpPr>
          <p:cNvPr id="33798" name="Text Box 5">
            <a:extLst>
              <a:ext uri="{FF2B5EF4-FFF2-40B4-BE49-F238E27FC236}">
                <a16:creationId xmlns:a16="http://schemas.microsoft.com/office/drawing/2014/main" id="{9603B29B-A6AA-E181-34A0-68F1A8AB3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88" y="1497013"/>
            <a:ext cx="5761037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600" b="1">
                <a:latin typeface="Consolas" panose="020B0609020204030204" pitchFamily="49" charset="0"/>
              </a:rPr>
              <a:t>context.fillStyle    = '#00f';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600" b="1">
                <a:latin typeface="Consolas" panose="020B0609020204030204" pitchFamily="49" charset="0"/>
              </a:rPr>
              <a:t>context.font         = 'italic 30px sans-serif';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600" b="1">
                <a:latin typeface="Consolas" panose="020B0609020204030204" pitchFamily="49" charset="0"/>
              </a:rPr>
              <a:t>context.textBaseline = 'top';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600" b="1">
                <a:latin typeface="Consolas" panose="020B0609020204030204" pitchFamily="49" charset="0"/>
              </a:rPr>
              <a:t>context.fillText('Hello world!', 0, 0);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600" b="1">
                <a:latin typeface="Consolas" panose="020B0609020204030204" pitchFamily="49" charset="0"/>
              </a:rPr>
              <a:t>context.font         = 'bold 30px sans-serif';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600" b="1">
                <a:latin typeface="Consolas" panose="020B0609020204030204" pitchFamily="49" charset="0"/>
              </a:rPr>
              <a:t>context.strokeText('Hello world!', 0, 50);</a:t>
            </a:r>
          </a:p>
        </p:txBody>
      </p:sp>
      <p:pic>
        <p:nvPicPr>
          <p:cNvPr id="33799" name="Picture 6">
            <a:extLst>
              <a:ext uri="{FF2B5EF4-FFF2-40B4-BE49-F238E27FC236}">
                <a16:creationId xmlns:a16="http://schemas.microsoft.com/office/drawing/2014/main" id="{57106AAA-78A7-E92B-9D30-7548965B5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756025"/>
            <a:ext cx="21431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">
            <a:extLst>
              <a:ext uri="{FF2B5EF4-FFF2-40B4-BE49-F238E27FC236}">
                <a16:creationId xmlns:a16="http://schemas.microsoft.com/office/drawing/2014/main" id="{51EC6205-3361-EFB2-BF40-9B14D7A53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280988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843" name="Picture 2">
            <a:extLst>
              <a:ext uri="{FF2B5EF4-FFF2-40B4-BE49-F238E27FC236}">
                <a16:creationId xmlns:a16="http://schemas.microsoft.com/office/drawing/2014/main" id="{F7750575-88BD-7E59-3D0D-C1D29F698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280988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844" name="Text Box 3">
            <a:extLst>
              <a:ext uri="{FF2B5EF4-FFF2-40B4-BE49-F238E27FC236}">
                <a16:creationId xmlns:a16="http://schemas.microsoft.com/office/drawing/2014/main" id="{F4A37FFE-852E-E5D7-0E43-C0432B9F3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179388"/>
            <a:ext cx="8748712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>
              <a:lnSpc>
                <a:spcPct val="102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4400" b="1">
                <a:solidFill>
                  <a:srgbClr val="DC2300"/>
                </a:solidFill>
                <a:latin typeface="Monotype Corsiva" panose="03010101010201010101" pitchFamily="66" charset="0"/>
              </a:rPr>
              <a:t>Videos</a:t>
            </a:r>
          </a:p>
        </p:txBody>
      </p:sp>
      <p:pic>
        <p:nvPicPr>
          <p:cNvPr id="35845" name="Picture 4">
            <a:extLst>
              <a:ext uri="{FF2B5EF4-FFF2-40B4-BE49-F238E27FC236}">
                <a16:creationId xmlns:a16="http://schemas.microsoft.com/office/drawing/2014/main" id="{8473DAE7-2F65-A216-1E64-C797E6EB7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5580063"/>
            <a:ext cx="19621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846" name="Picture 5">
            <a:extLst>
              <a:ext uri="{FF2B5EF4-FFF2-40B4-BE49-F238E27FC236}">
                <a16:creationId xmlns:a16="http://schemas.microsoft.com/office/drawing/2014/main" id="{61B0FD80-9F2C-8CCF-77DF-F0DCFD1A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546225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847" name="Text Box 6">
            <a:extLst>
              <a:ext uri="{FF2B5EF4-FFF2-40B4-BE49-F238E27FC236}">
                <a16:creationId xmlns:a16="http://schemas.microsoft.com/office/drawing/2014/main" id="{D8A73A14-1FBC-97B1-3A65-CB6B165E5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1430338"/>
            <a:ext cx="7380287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HTML5 provides a standardised way to play </a:t>
            </a:r>
          </a:p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video directly in the browser, with no plugins </a:t>
            </a:r>
          </a:p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required.</a:t>
            </a:r>
          </a:p>
        </p:txBody>
      </p:sp>
      <p:pic>
        <p:nvPicPr>
          <p:cNvPr id="35848" name="Picture 7">
            <a:extLst>
              <a:ext uri="{FF2B5EF4-FFF2-40B4-BE49-F238E27FC236}">
                <a16:creationId xmlns:a16="http://schemas.microsoft.com/office/drawing/2014/main" id="{F892E1EF-73FD-6C37-57A3-FBFE14B03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2879725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849" name="Text Box 8">
            <a:extLst>
              <a:ext uri="{FF2B5EF4-FFF2-40B4-BE49-F238E27FC236}">
                <a16:creationId xmlns:a16="http://schemas.microsoft.com/office/drawing/2014/main" id="{E2F13873-547A-C7E9-7A96-A4A15EA61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2879725"/>
            <a:ext cx="7380287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No &lt;object&gt;  , &lt;embed&gt; elements required.</a:t>
            </a:r>
          </a:p>
        </p:txBody>
      </p:sp>
      <p:pic>
        <p:nvPicPr>
          <p:cNvPr id="35850" name="Picture 9">
            <a:extLst>
              <a:ext uri="{FF2B5EF4-FFF2-40B4-BE49-F238E27FC236}">
                <a16:creationId xmlns:a16="http://schemas.microsoft.com/office/drawing/2014/main" id="{F1E15659-2303-7396-D52F-5A7CE53B3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3598863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851" name="Text Box 10">
            <a:extLst>
              <a:ext uri="{FF2B5EF4-FFF2-40B4-BE49-F238E27FC236}">
                <a16:creationId xmlns:a16="http://schemas.microsoft.com/office/drawing/2014/main" id="{CA99F490-93B6-BF5C-ABFA-FC3C55AA7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3513138"/>
            <a:ext cx="7380287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&lt;video&gt; elements can be styled with CSS</a:t>
            </a:r>
          </a:p>
        </p:txBody>
      </p:sp>
      <p:pic>
        <p:nvPicPr>
          <p:cNvPr id="35852" name="Picture 11">
            <a:extLst>
              <a:ext uri="{FF2B5EF4-FFF2-40B4-BE49-F238E27FC236}">
                <a16:creationId xmlns:a16="http://schemas.microsoft.com/office/drawing/2014/main" id="{834C9573-D4AD-8406-3999-F0DE27133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4138613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853" name="Text Box 12">
            <a:extLst>
              <a:ext uri="{FF2B5EF4-FFF2-40B4-BE49-F238E27FC236}">
                <a16:creationId xmlns:a16="http://schemas.microsoft.com/office/drawing/2014/main" id="{CB3418B3-FE50-A6C9-1ACD-BDD16FF82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4087813"/>
            <a:ext cx="7380287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HTML5 can be tweaked and redisplayed onto </a:t>
            </a:r>
          </a:p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&lt;canvas&gt; with Javascript.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>
            <a:extLst>
              <a:ext uri="{FF2B5EF4-FFF2-40B4-BE49-F238E27FC236}">
                <a16:creationId xmlns:a16="http://schemas.microsoft.com/office/drawing/2014/main" id="{CF0C1272-4EEB-4276-66BB-8A06B9986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280988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891" name="Picture 2">
            <a:extLst>
              <a:ext uri="{FF2B5EF4-FFF2-40B4-BE49-F238E27FC236}">
                <a16:creationId xmlns:a16="http://schemas.microsoft.com/office/drawing/2014/main" id="{66C1F369-DD90-78EE-8121-E98310BC7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280988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892" name="Text Box 3">
            <a:extLst>
              <a:ext uri="{FF2B5EF4-FFF2-40B4-BE49-F238E27FC236}">
                <a16:creationId xmlns:a16="http://schemas.microsoft.com/office/drawing/2014/main" id="{6B88324D-2ED7-DC9F-854C-1D0C5CE0D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179388"/>
            <a:ext cx="8748712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>
              <a:lnSpc>
                <a:spcPct val="102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4400" b="1">
                <a:solidFill>
                  <a:srgbClr val="DC2300"/>
                </a:solidFill>
                <a:latin typeface="Monotype Corsiva" panose="03010101010201010101" pitchFamily="66" charset="0"/>
              </a:rPr>
              <a:t>Videos</a:t>
            </a:r>
          </a:p>
        </p:txBody>
      </p:sp>
      <p:pic>
        <p:nvPicPr>
          <p:cNvPr id="37893" name="Picture 4">
            <a:extLst>
              <a:ext uri="{FF2B5EF4-FFF2-40B4-BE49-F238E27FC236}">
                <a16:creationId xmlns:a16="http://schemas.microsoft.com/office/drawing/2014/main" id="{CCF880D8-1F29-405C-787A-94A3B30BC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5653088"/>
            <a:ext cx="19621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894" name="Text Box 5">
            <a:extLst>
              <a:ext uri="{FF2B5EF4-FFF2-40B4-BE49-F238E27FC236}">
                <a16:creationId xmlns:a16="http://schemas.microsoft.com/office/drawing/2014/main" id="{272D6F7C-DD01-F4C1-6A66-554324561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501775"/>
            <a:ext cx="7380288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Fallback markup between the tags, for </a:t>
            </a:r>
          </a:p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older Web browsers that do not support </a:t>
            </a:r>
          </a:p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native video</a:t>
            </a:r>
          </a:p>
        </p:txBody>
      </p:sp>
      <p:sp>
        <p:nvSpPr>
          <p:cNvPr id="37895" name="Text Box 6">
            <a:extLst>
              <a:ext uri="{FF2B5EF4-FFF2-40B4-BE49-F238E27FC236}">
                <a16:creationId xmlns:a16="http://schemas.microsoft.com/office/drawing/2014/main" id="{1E87AE1F-17F9-9D45-EAEE-75CEF7B1E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538" y="1225550"/>
            <a:ext cx="477361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TheSansPrimeMonoCondensed-Plain" pitchFamily="32" charset="0"/>
              </a:rPr>
              <a:t>&lt;video src=turkish.ogv&gt;&lt;/video&gt;</a:t>
            </a:r>
          </a:p>
        </p:txBody>
      </p:sp>
      <p:sp>
        <p:nvSpPr>
          <p:cNvPr id="37896" name="Text Box 7">
            <a:extLst>
              <a:ext uri="{FF2B5EF4-FFF2-40B4-BE49-F238E27FC236}">
                <a16:creationId xmlns:a16="http://schemas.microsoft.com/office/drawing/2014/main" id="{50872BED-AAB2-6B9D-7D2B-E788C7EF8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776288"/>
            <a:ext cx="7380288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Usage of video element</a:t>
            </a:r>
          </a:p>
        </p:txBody>
      </p:sp>
      <p:pic>
        <p:nvPicPr>
          <p:cNvPr id="37897" name="Picture 8">
            <a:extLst>
              <a:ext uri="{FF2B5EF4-FFF2-40B4-BE49-F238E27FC236}">
                <a16:creationId xmlns:a16="http://schemas.microsoft.com/office/drawing/2014/main" id="{65F4F0FD-BC44-C337-8C14-B54539674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863600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898" name="Picture 9">
            <a:extLst>
              <a:ext uri="{FF2B5EF4-FFF2-40B4-BE49-F238E27FC236}">
                <a16:creationId xmlns:a16="http://schemas.microsoft.com/office/drawing/2014/main" id="{44181D50-2206-E5D8-E00D-29C86DC34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1584325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899" name="Text Box 10">
            <a:extLst>
              <a:ext uri="{FF2B5EF4-FFF2-40B4-BE49-F238E27FC236}">
                <a16:creationId xmlns:a16="http://schemas.microsoft.com/office/drawing/2014/main" id="{AEFF0077-2C6A-23B2-E5FB-8E3F52F3D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2735263"/>
            <a:ext cx="7380288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TheSansPrimeMonoCondensed-Plain" pitchFamily="32" charset="0"/>
              </a:rPr>
              <a:t>&lt;h1&gt;Video and legacy browser fallback&lt;/h1&gt;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TheSansPrimeMonoCondensed-Plain" pitchFamily="32" charset="0"/>
              </a:rPr>
              <a:t>&lt;video src=leverage-a-synergy.ogv&gt;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TheSansPrimeMonoCondensed-Plain" pitchFamily="32" charset="0"/>
              </a:rPr>
              <a:t>     Download the &lt;a href=leverage-a-synergy.ogv&gt;How to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TheSansPrimeMonoCondensed-Plain" pitchFamily="32" charset="0"/>
              </a:rPr>
              <a:t>     leverage a synergy video&lt;/a&gt;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TheSansPrimeMonoCondensed-Plain" pitchFamily="32" charset="0"/>
              </a:rPr>
              <a:t>&lt;/video&gt;</a:t>
            </a:r>
          </a:p>
        </p:txBody>
      </p:sp>
      <p:pic>
        <p:nvPicPr>
          <p:cNvPr id="37900" name="Picture 11">
            <a:extLst>
              <a:ext uri="{FF2B5EF4-FFF2-40B4-BE49-F238E27FC236}">
                <a16:creationId xmlns:a16="http://schemas.microsoft.com/office/drawing/2014/main" id="{92BCB0D1-82A7-8CBB-1B5B-BBD86E19E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319588"/>
            <a:ext cx="588645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">
            <a:extLst>
              <a:ext uri="{FF2B5EF4-FFF2-40B4-BE49-F238E27FC236}">
                <a16:creationId xmlns:a16="http://schemas.microsoft.com/office/drawing/2014/main" id="{338B45B8-DBA6-0632-46D5-5F1E0A3F1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280988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939" name="Picture 2">
            <a:extLst>
              <a:ext uri="{FF2B5EF4-FFF2-40B4-BE49-F238E27FC236}">
                <a16:creationId xmlns:a16="http://schemas.microsoft.com/office/drawing/2014/main" id="{B993C07E-7E59-07F6-0D2C-ED089130D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280988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940" name="Text Box 3">
            <a:extLst>
              <a:ext uri="{FF2B5EF4-FFF2-40B4-BE49-F238E27FC236}">
                <a16:creationId xmlns:a16="http://schemas.microsoft.com/office/drawing/2014/main" id="{98B6D3FC-0FE0-0A9B-36F5-F4502CDED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179388"/>
            <a:ext cx="8748712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>
              <a:lnSpc>
                <a:spcPct val="102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4400" b="1">
                <a:solidFill>
                  <a:srgbClr val="DC2300"/>
                </a:solidFill>
                <a:latin typeface="Monotype Corsiva" panose="03010101010201010101" pitchFamily="66" charset="0"/>
              </a:rPr>
              <a:t>Videos</a:t>
            </a:r>
          </a:p>
        </p:txBody>
      </p:sp>
      <p:pic>
        <p:nvPicPr>
          <p:cNvPr id="39941" name="Picture 4">
            <a:extLst>
              <a:ext uri="{FF2B5EF4-FFF2-40B4-BE49-F238E27FC236}">
                <a16:creationId xmlns:a16="http://schemas.microsoft.com/office/drawing/2014/main" id="{66F9F757-D13B-9DEA-3801-938CD11B1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5653088"/>
            <a:ext cx="19621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942" name="Text Box 5">
            <a:extLst>
              <a:ext uri="{FF2B5EF4-FFF2-40B4-BE49-F238E27FC236}">
                <a16:creationId xmlns:a16="http://schemas.microsoft.com/office/drawing/2014/main" id="{CB9EBCE4-5EEB-A912-498B-57BEAE435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900113"/>
            <a:ext cx="360045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 u="sng">
                <a:solidFill>
                  <a:srgbClr val="DC2300"/>
                </a:solidFill>
                <a:latin typeface="YogaPro" charset="0"/>
                <a:cs typeface="YogaPro" charset="0"/>
              </a:rPr>
              <a:t>Attributes supported</a:t>
            </a:r>
          </a:p>
        </p:txBody>
      </p:sp>
      <p:pic>
        <p:nvPicPr>
          <p:cNvPr id="39943" name="Picture 6">
            <a:extLst>
              <a:ext uri="{FF2B5EF4-FFF2-40B4-BE49-F238E27FC236}">
                <a16:creationId xmlns:a16="http://schemas.microsoft.com/office/drawing/2014/main" id="{88D8C647-8574-55E3-34D2-F42190ED7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1619250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944" name="Picture 7">
            <a:extLst>
              <a:ext uri="{FF2B5EF4-FFF2-40B4-BE49-F238E27FC236}">
                <a16:creationId xmlns:a16="http://schemas.microsoft.com/office/drawing/2014/main" id="{BE69D46E-1E14-8C16-0183-C1B15936A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3419475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945" name="Text Box 8">
            <a:extLst>
              <a:ext uri="{FF2B5EF4-FFF2-40B4-BE49-F238E27FC236}">
                <a16:creationId xmlns:a16="http://schemas.microsoft.com/office/drawing/2014/main" id="{8FC24159-307C-9707-C23E-1B5AC5249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1497013"/>
            <a:ext cx="360045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autoplay</a:t>
            </a:r>
          </a:p>
        </p:txBody>
      </p:sp>
      <p:sp>
        <p:nvSpPr>
          <p:cNvPr id="39946" name="Text Box 9">
            <a:extLst>
              <a:ext uri="{FF2B5EF4-FFF2-40B4-BE49-F238E27FC236}">
                <a16:creationId xmlns:a16="http://schemas.microsoft.com/office/drawing/2014/main" id="{3EB463C5-4F6E-5BB8-5091-E2817DB81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1981200"/>
            <a:ext cx="5675312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TheSansPrimeMonoCondensed-Plain" pitchFamily="32" charset="0"/>
              </a:rPr>
              <a:t>&lt;video src=leverage-a-synergy.ogv autoplay&gt;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TheSansPrimeMonoCondensed-Plain" pitchFamily="32" charset="0"/>
              </a:rPr>
              <a:t>&lt;/video&gt;</a:t>
            </a:r>
          </a:p>
        </p:txBody>
      </p:sp>
      <p:sp>
        <p:nvSpPr>
          <p:cNvPr id="39947" name="Text Box 10">
            <a:extLst>
              <a:ext uri="{FF2B5EF4-FFF2-40B4-BE49-F238E27FC236}">
                <a16:creationId xmlns:a16="http://schemas.microsoft.com/office/drawing/2014/main" id="{0F9A4DB0-3C96-C269-EE1F-C4B506AFE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348038"/>
            <a:ext cx="360045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controls</a:t>
            </a:r>
          </a:p>
        </p:txBody>
      </p:sp>
      <p:sp>
        <p:nvSpPr>
          <p:cNvPr id="39948" name="Text Box 11">
            <a:extLst>
              <a:ext uri="{FF2B5EF4-FFF2-40B4-BE49-F238E27FC236}">
                <a16:creationId xmlns:a16="http://schemas.microsoft.com/office/drawing/2014/main" id="{35D6BE90-0B77-BEC8-A4C5-CC20C04AB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729038"/>
            <a:ext cx="6480175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TheSansPrimeMonoCondensed-Plain" pitchFamily="32" charset="0"/>
              </a:rPr>
              <a:t>&lt;video src=leverage-a-synergy.ogv controls&gt;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TheSansPrimeMonoCondensed-Plain" pitchFamily="32" charset="0"/>
              </a:rPr>
              <a:t>&lt;/video&gt;</a:t>
            </a:r>
          </a:p>
        </p:txBody>
      </p:sp>
      <p:sp>
        <p:nvSpPr>
          <p:cNvPr id="39949" name="Text Box 12">
            <a:extLst>
              <a:ext uri="{FF2B5EF4-FFF2-40B4-BE49-F238E27FC236}">
                <a16:creationId xmlns:a16="http://schemas.microsoft.com/office/drawing/2014/main" id="{0F281434-C148-E804-1E3E-12266B5C6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506663"/>
            <a:ext cx="6589712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It tells the browser to play the video or </a:t>
            </a:r>
          </a:p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audio automatically.</a:t>
            </a:r>
          </a:p>
        </p:txBody>
      </p:sp>
      <p:sp>
        <p:nvSpPr>
          <p:cNvPr id="39950" name="Text Box 13">
            <a:extLst>
              <a:ext uri="{FF2B5EF4-FFF2-40B4-BE49-F238E27FC236}">
                <a16:creationId xmlns:a16="http://schemas.microsoft.com/office/drawing/2014/main" id="{233B4577-4AB3-9930-3BEC-0E0137B91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4319588"/>
            <a:ext cx="6589713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Provides </a:t>
            </a:r>
          </a:p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play/ pause toggle, </a:t>
            </a:r>
          </a:p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a seek bar, and</a:t>
            </a:r>
          </a:p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volume control.</a:t>
            </a:r>
          </a:p>
        </p:txBody>
      </p:sp>
      <p:pic>
        <p:nvPicPr>
          <p:cNvPr id="39951" name="Picture 14">
            <a:extLst>
              <a:ext uri="{FF2B5EF4-FFF2-40B4-BE49-F238E27FC236}">
                <a16:creationId xmlns:a16="http://schemas.microsoft.com/office/drawing/2014/main" id="{A861BA64-F105-7FD1-39F4-F7194A791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4319588"/>
            <a:ext cx="19907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1D109FEC-E932-C004-A020-E3A70FA18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3388" y="0"/>
            <a:ext cx="8748712" cy="900113"/>
          </a:xfrm>
        </p:spPr>
        <p:txBody>
          <a:bodyPr/>
          <a:lstStyle/>
          <a:p>
            <a:pPr eaLnBrk="1"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b="1">
                <a:solidFill>
                  <a:srgbClr val="DC2300"/>
                </a:solidFill>
                <a:latin typeface="Monotype Corsiva" panose="03010101010201010101" pitchFamily="66" charset="0"/>
              </a:rPr>
              <a:t>Tag Structure</a:t>
            </a:r>
          </a:p>
        </p:txBody>
      </p:sp>
      <p:pic>
        <p:nvPicPr>
          <p:cNvPr id="5123" name="Picture 4">
            <a:extLst>
              <a:ext uri="{FF2B5EF4-FFF2-40B4-BE49-F238E27FC236}">
                <a16:creationId xmlns:a16="http://schemas.microsoft.com/office/drawing/2014/main" id="{535E7007-DC02-DDC4-ED3C-52D688F03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971550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Text Box 5">
            <a:extLst>
              <a:ext uri="{FF2B5EF4-FFF2-40B4-BE49-F238E27FC236}">
                <a16:creationId xmlns:a16="http://schemas.microsoft.com/office/drawing/2014/main" id="{E7C7D06B-2C31-C428-FF28-0FE538E8E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900113"/>
            <a:ext cx="1620837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>
              <a:lnSpc>
                <a:spcPct val="127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400" b="1">
                <a:solidFill>
                  <a:srgbClr val="DC2300"/>
                </a:solidFill>
                <a:latin typeface="Andalus" panose="02020603050405020304" pitchFamily="18" charset="-78"/>
              </a:rPr>
              <a:t>DOCTYPE</a:t>
            </a:r>
          </a:p>
        </p:txBody>
      </p:sp>
      <p:sp>
        <p:nvSpPr>
          <p:cNvPr id="5125" name="Text Box 6">
            <a:extLst>
              <a:ext uri="{FF2B5EF4-FFF2-40B4-BE49-F238E27FC236}">
                <a16:creationId xmlns:a16="http://schemas.microsoft.com/office/drawing/2014/main" id="{9DBA5C93-A1E4-5D8A-0E18-D421DBE1A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79613"/>
            <a:ext cx="98996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&lt;!DOCTYPE HTML PUBLIC 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"-//W3C//DTD HTML 4.01//EN"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"http://www.w3.org/TR/html4/strict.dtd"&gt;</a:t>
            </a:r>
          </a:p>
        </p:txBody>
      </p:sp>
      <p:sp>
        <p:nvSpPr>
          <p:cNvPr id="5126" name="Text Box 7">
            <a:extLst>
              <a:ext uri="{FF2B5EF4-FFF2-40B4-BE49-F238E27FC236}">
                <a16:creationId xmlns:a16="http://schemas.microsoft.com/office/drawing/2014/main" id="{F6826F2A-C82E-7019-922E-9F8B6D7B2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439863"/>
            <a:ext cx="464185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The doctype for HTML 4.01</a:t>
            </a:r>
          </a:p>
        </p:txBody>
      </p:sp>
      <p:sp>
        <p:nvSpPr>
          <p:cNvPr id="5127" name="Text Box 10">
            <a:extLst>
              <a:ext uri="{FF2B5EF4-FFF2-40B4-BE49-F238E27FC236}">
                <a16:creationId xmlns:a16="http://schemas.microsoft.com/office/drawing/2014/main" id="{5CC584CB-B166-3D26-4C5A-A997B67EA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4859338"/>
            <a:ext cx="464185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The doctype for HTML5</a:t>
            </a:r>
          </a:p>
        </p:txBody>
      </p:sp>
      <p:sp>
        <p:nvSpPr>
          <p:cNvPr id="5128" name="Text Box 11">
            <a:extLst>
              <a:ext uri="{FF2B5EF4-FFF2-40B4-BE49-F238E27FC236}">
                <a16:creationId xmlns:a16="http://schemas.microsoft.com/office/drawing/2014/main" id="{BBA505CE-B5B3-E6CF-0220-265BBE6C7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5400675"/>
            <a:ext cx="666115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&lt;!DOCTYPE html&gt;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">
            <a:extLst>
              <a:ext uri="{FF2B5EF4-FFF2-40B4-BE49-F238E27FC236}">
                <a16:creationId xmlns:a16="http://schemas.microsoft.com/office/drawing/2014/main" id="{BEBE43F1-951A-B849-9861-D05D75F87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280988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987" name="Picture 2">
            <a:extLst>
              <a:ext uri="{FF2B5EF4-FFF2-40B4-BE49-F238E27FC236}">
                <a16:creationId xmlns:a16="http://schemas.microsoft.com/office/drawing/2014/main" id="{7F032795-BD78-A0D4-D9DA-393C3C3F8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280988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88" name="Text Box 3">
            <a:extLst>
              <a:ext uri="{FF2B5EF4-FFF2-40B4-BE49-F238E27FC236}">
                <a16:creationId xmlns:a16="http://schemas.microsoft.com/office/drawing/2014/main" id="{CB6C3C42-C925-4D83-E190-A9808B86B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179388"/>
            <a:ext cx="8748712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>
              <a:lnSpc>
                <a:spcPct val="102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4400" b="1">
                <a:solidFill>
                  <a:srgbClr val="DC2300"/>
                </a:solidFill>
                <a:latin typeface="Monotype Corsiva" panose="03010101010201010101" pitchFamily="66" charset="0"/>
              </a:rPr>
              <a:t>Videos</a:t>
            </a:r>
          </a:p>
        </p:txBody>
      </p:sp>
      <p:pic>
        <p:nvPicPr>
          <p:cNvPr id="41989" name="Picture 4">
            <a:extLst>
              <a:ext uri="{FF2B5EF4-FFF2-40B4-BE49-F238E27FC236}">
                <a16:creationId xmlns:a16="http://schemas.microsoft.com/office/drawing/2014/main" id="{FC5D62C1-F651-4594-6459-AC9E9D0E9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0" y="5548313"/>
            <a:ext cx="19621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0" name="Text Box 5">
            <a:extLst>
              <a:ext uri="{FF2B5EF4-FFF2-40B4-BE49-F238E27FC236}">
                <a16:creationId xmlns:a16="http://schemas.microsoft.com/office/drawing/2014/main" id="{D6BB8C79-D407-7A38-92A5-80292BE72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900113"/>
            <a:ext cx="360045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 u="sng">
                <a:solidFill>
                  <a:srgbClr val="DC2300"/>
                </a:solidFill>
                <a:latin typeface="YogaPro" charset="0"/>
                <a:cs typeface="YogaPro" charset="0"/>
              </a:rPr>
              <a:t>Attributes supported</a:t>
            </a:r>
          </a:p>
        </p:txBody>
      </p:sp>
      <p:pic>
        <p:nvPicPr>
          <p:cNvPr id="41991" name="Picture 6">
            <a:extLst>
              <a:ext uri="{FF2B5EF4-FFF2-40B4-BE49-F238E27FC236}">
                <a16:creationId xmlns:a16="http://schemas.microsoft.com/office/drawing/2014/main" id="{6CCB2CD5-E3B5-A392-DDCF-9BE39853F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1619250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Text Box 7">
            <a:extLst>
              <a:ext uri="{FF2B5EF4-FFF2-40B4-BE49-F238E27FC236}">
                <a16:creationId xmlns:a16="http://schemas.microsoft.com/office/drawing/2014/main" id="{45E79BF1-FF75-38E9-5EB2-C0D477CE4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1497013"/>
            <a:ext cx="360045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poster</a:t>
            </a:r>
          </a:p>
        </p:txBody>
      </p:sp>
      <p:sp>
        <p:nvSpPr>
          <p:cNvPr id="41993" name="Text Box 8">
            <a:extLst>
              <a:ext uri="{FF2B5EF4-FFF2-40B4-BE49-F238E27FC236}">
                <a16:creationId xmlns:a16="http://schemas.microsoft.com/office/drawing/2014/main" id="{BE819813-23C0-091F-71DD-57A56ED95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1981200"/>
            <a:ext cx="5675312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TheSansPrimeMonoCondensed-Plain" pitchFamily="32" charset="0"/>
              </a:rPr>
              <a:t>&lt;video src=leverage-a-synergy.ogv poster &gt;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TheSansPrimeMonoCondensed-Plain" pitchFamily="32" charset="0"/>
              </a:rPr>
              <a:t>&lt;/video&gt;</a:t>
            </a:r>
          </a:p>
        </p:txBody>
      </p:sp>
      <p:sp>
        <p:nvSpPr>
          <p:cNvPr id="41994" name="Text Box 9">
            <a:extLst>
              <a:ext uri="{FF2B5EF4-FFF2-40B4-BE49-F238E27FC236}">
                <a16:creationId xmlns:a16="http://schemas.microsoft.com/office/drawing/2014/main" id="{B2AF1B06-8D72-E600-DA44-8A0E318F8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8" y="2700338"/>
            <a:ext cx="758825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The poster attribute points to an image that the </a:t>
            </a:r>
          </a:p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browser will use while the video is downloading,</a:t>
            </a:r>
          </a:p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or until the user tells the video to play.</a:t>
            </a:r>
          </a:p>
        </p:txBody>
      </p:sp>
      <p:sp>
        <p:nvSpPr>
          <p:cNvPr id="41995" name="Text Box 10">
            <a:extLst>
              <a:ext uri="{FF2B5EF4-FFF2-40B4-BE49-F238E27FC236}">
                <a16:creationId xmlns:a16="http://schemas.microsoft.com/office/drawing/2014/main" id="{EE734C7C-D9A2-F9D9-771B-42BD5DC22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4052888"/>
            <a:ext cx="360045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height , width</a:t>
            </a:r>
          </a:p>
        </p:txBody>
      </p:sp>
      <p:pic>
        <p:nvPicPr>
          <p:cNvPr id="41996" name="Picture 11">
            <a:extLst>
              <a:ext uri="{FF2B5EF4-FFF2-40B4-BE49-F238E27FC236}">
                <a16:creationId xmlns:a16="http://schemas.microsoft.com/office/drawing/2014/main" id="{9290705B-BD05-FB07-E198-FA7158F08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4140200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7" name="Text Box 12">
            <a:extLst>
              <a:ext uri="{FF2B5EF4-FFF2-40B4-BE49-F238E27FC236}">
                <a16:creationId xmlns:a16="http://schemas.microsoft.com/office/drawing/2014/main" id="{3699ADE0-E50A-B767-7BB8-058B397E6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4679950"/>
            <a:ext cx="6592888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These attributes tell the browser the size </a:t>
            </a:r>
          </a:p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in pixels of the video.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">
            <a:extLst>
              <a:ext uri="{FF2B5EF4-FFF2-40B4-BE49-F238E27FC236}">
                <a16:creationId xmlns:a16="http://schemas.microsoft.com/office/drawing/2014/main" id="{FAAAF0D7-52EC-138B-B9CF-F4C59B38D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280988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035" name="Picture 2">
            <a:extLst>
              <a:ext uri="{FF2B5EF4-FFF2-40B4-BE49-F238E27FC236}">
                <a16:creationId xmlns:a16="http://schemas.microsoft.com/office/drawing/2014/main" id="{2CEDCE7B-5E0B-9BDB-508D-3EECD9760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280988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36" name="Text Box 3">
            <a:extLst>
              <a:ext uri="{FF2B5EF4-FFF2-40B4-BE49-F238E27FC236}">
                <a16:creationId xmlns:a16="http://schemas.microsoft.com/office/drawing/2014/main" id="{0A2FCE2F-39EB-5965-D135-728EFC983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179388"/>
            <a:ext cx="8748712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>
              <a:lnSpc>
                <a:spcPct val="102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4400" b="1">
                <a:solidFill>
                  <a:srgbClr val="DC2300"/>
                </a:solidFill>
                <a:latin typeface="Monotype Corsiva" panose="03010101010201010101" pitchFamily="66" charset="0"/>
              </a:rPr>
              <a:t>Videos</a:t>
            </a:r>
          </a:p>
        </p:txBody>
      </p:sp>
      <p:pic>
        <p:nvPicPr>
          <p:cNvPr id="44037" name="Picture 4">
            <a:extLst>
              <a:ext uri="{FF2B5EF4-FFF2-40B4-BE49-F238E27FC236}">
                <a16:creationId xmlns:a16="http://schemas.microsoft.com/office/drawing/2014/main" id="{4F52B4C0-85A7-D6EB-4E9A-C2C2FD93D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0" y="5548313"/>
            <a:ext cx="19621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38" name="Text Box 5">
            <a:extLst>
              <a:ext uri="{FF2B5EF4-FFF2-40B4-BE49-F238E27FC236}">
                <a16:creationId xmlns:a16="http://schemas.microsoft.com/office/drawing/2014/main" id="{59E1C3AC-1A88-6F6E-7C6F-547E106F4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900113"/>
            <a:ext cx="360045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 u="sng">
                <a:solidFill>
                  <a:srgbClr val="DC2300"/>
                </a:solidFill>
                <a:latin typeface="YogaPro" charset="0"/>
                <a:cs typeface="YogaPro" charset="0"/>
              </a:rPr>
              <a:t>Attributes supported</a:t>
            </a:r>
          </a:p>
        </p:txBody>
      </p:sp>
      <p:pic>
        <p:nvPicPr>
          <p:cNvPr id="44039" name="Picture 6">
            <a:extLst>
              <a:ext uri="{FF2B5EF4-FFF2-40B4-BE49-F238E27FC236}">
                <a16:creationId xmlns:a16="http://schemas.microsoft.com/office/drawing/2014/main" id="{B9C88E34-0104-B601-D431-3D28DF0DC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1619250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40" name="Text Box 7">
            <a:extLst>
              <a:ext uri="{FF2B5EF4-FFF2-40B4-BE49-F238E27FC236}">
                <a16:creationId xmlns:a16="http://schemas.microsoft.com/office/drawing/2014/main" id="{FC757175-90AD-7619-04C2-10DBBB817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1531938"/>
            <a:ext cx="360045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loop</a:t>
            </a:r>
          </a:p>
        </p:txBody>
      </p:sp>
      <p:sp>
        <p:nvSpPr>
          <p:cNvPr id="44041" name="Text Box 8">
            <a:extLst>
              <a:ext uri="{FF2B5EF4-FFF2-40B4-BE49-F238E27FC236}">
                <a16:creationId xmlns:a16="http://schemas.microsoft.com/office/drawing/2014/main" id="{BBCCFB2C-B51C-48D4-2F34-404E67794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1981200"/>
            <a:ext cx="5675312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TheSansPrimeMonoCondensed-Plain" pitchFamily="32" charset="0"/>
              </a:rPr>
              <a:t>&lt;video src=leverage-a-synergy.ogv loop &gt;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TheSansPrimeMonoCondensed-Plain" pitchFamily="32" charset="0"/>
              </a:rPr>
              <a:t>&lt;/video&gt;</a:t>
            </a:r>
          </a:p>
        </p:txBody>
      </p:sp>
      <p:sp>
        <p:nvSpPr>
          <p:cNvPr id="44042" name="Text Box 9">
            <a:extLst>
              <a:ext uri="{FF2B5EF4-FFF2-40B4-BE49-F238E27FC236}">
                <a16:creationId xmlns:a16="http://schemas.microsoft.com/office/drawing/2014/main" id="{6C45A983-8951-4FB1-3270-BEA8733FB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700338"/>
            <a:ext cx="6589713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It loops the media playback.</a:t>
            </a:r>
          </a:p>
        </p:txBody>
      </p:sp>
      <p:sp>
        <p:nvSpPr>
          <p:cNvPr id="44043" name="Text Box 10">
            <a:extLst>
              <a:ext uri="{FF2B5EF4-FFF2-40B4-BE49-F238E27FC236}">
                <a16:creationId xmlns:a16="http://schemas.microsoft.com/office/drawing/2014/main" id="{3ED488CF-12D1-BEFE-9FE6-46A031F06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3189288"/>
            <a:ext cx="3648075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preload (preload=auto)</a:t>
            </a:r>
          </a:p>
        </p:txBody>
      </p:sp>
      <p:pic>
        <p:nvPicPr>
          <p:cNvPr id="44044" name="Picture 11">
            <a:extLst>
              <a:ext uri="{FF2B5EF4-FFF2-40B4-BE49-F238E27FC236}">
                <a16:creationId xmlns:a16="http://schemas.microsoft.com/office/drawing/2014/main" id="{D95542B7-6361-1CD4-43F5-AF5B23961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276600"/>
            <a:ext cx="360362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45" name="Text Box 12">
            <a:extLst>
              <a:ext uri="{FF2B5EF4-FFF2-40B4-BE49-F238E27FC236}">
                <a16:creationId xmlns:a16="http://schemas.microsoft.com/office/drawing/2014/main" id="{95002358-96B5-D143-A51E-615BFCE31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3743325"/>
            <a:ext cx="8018462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Indicates browser that it should begin downloading</a:t>
            </a:r>
          </a:p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the entire file.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">
            <a:extLst>
              <a:ext uri="{FF2B5EF4-FFF2-40B4-BE49-F238E27FC236}">
                <a16:creationId xmlns:a16="http://schemas.microsoft.com/office/drawing/2014/main" id="{F5F0D1EF-27DC-ED4A-D9EC-28F992DBD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280988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083" name="Picture 2">
            <a:extLst>
              <a:ext uri="{FF2B5EF4-FFF2-40B4-BE49-F238E27FC236}">
                <a16:creationId xmlns:a16="http://schemas.microsoft.com/office/drawing/2014/main" id="{34CDA9E5-6976-6E60-AEF9-EEBD0421B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280988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6084" name="Text Box 3">
            <a:extLst>
              <a:ext uri="{FF2B5EF4-FFF2-40B4-BE49-F238E27FC236}">
                <a16:creationId xmlns:a16="http://schemas.microsoft.com/office/drawing/2014/main" id="{9B8FFF71-5693-A45C-F629-B55C7B880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179388"/>
            <a:ext cx="8748712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>
              <a:lnSpc>
                <a:spcPct val="102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4400" b="1">
                <a:solidFill>
                  <a:srgbClr val="DC2300"/>
                </a:solidFill>
                <a:latin typeface="Monotype Corsiva" panose="03010101010201010101" pitchFamily="66" charset="0"/>
              </a:rPr>
              <a:t>Videos</a:t>
            </a: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52F344CF-CD43-D049-9282-5FDB2E7A9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900113"/>
            <a:ext cx="360045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 u="sng">
                <a:solidFill>
                  <a:srgbClr val="DC2300"/>
                </a:solidFill>
                <a:latin typeface="YogaPro" charset="0"/>
                <a:cs typeface="YogaPro" charset="0"/>
              </a:rPr>
              <a:t>Attributes supported</a:t>
            </a:r>
          </a:p>
        </p:txBody>
      </p:sp>
      <p:pic>
        <p:nvPicPr>
          <p:cNvPr id="46086" name="Picture 6">
            <a:extLst>
              <a:ext uri="{FF2B5EF4-FFF2-40B4-BE49-F238E27FC236}">
                <a16:creationId xmlns:a16="http://schemas.microsoft.com/office/drawing/2014/main" id="{F1773A21-5C25-A6E8-69E7-4BD35FDB8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1619250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6087" name="Text Box 7">
            <a:extLst>
              <a:ext uri="{FF2B5EF4-FFF2-40B4-BE49-F238E27FC236}">
                <a16:creationId xmlns:a16="http://schemas.microsoft.com/office/drawing/2014/main" id="{2FFC0AF1-44EF-3A47-2DE6-DA69B9B9E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1531938"/>
            <a:ext cx="360045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preload = none</a:t>
            </a:r>
          </a:p>
        </p:txBody>
      </p:sp>
      <p:sp>
        <p:nvSpPr>
          <p:cNvPr id="46088" name="Text Box 8">
            <a:extLst>
              <a:ext uri="{FF2B5EF4-FFF2-40B4-BE49-F238E27FC236}">
                <a16:creationId xmlns:a16="http://schemas.microsoft.com/office/drawing/2014/main" id="{F03ACDF4-5065-A47C-6DBF-7DA0A6F68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613" y="1979613"/>
            <a:ext cx="7115175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TheSansPrimeMonoCondensed-Plain" pitchFamily="32" charset="0"/>
              </a:rPr>
              <a:t>&lt;video src=leverage-a-synergy.ogv preload=none &gt;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TheSansPrimeMonoCondensed-Plain" pitchFamily="32" charset="0"/>
              </a:rPr>
              <a:t>&lt;/video&gt;</a:t>
            </a:r>
          </a:p>
        </p:txBody>
      </p:sp>
      <p:sp>
        <p:nvSpPr>
          <p:cNvPr id="46089" name="Text Box 9">
            <a:extLst>
              <a:ext uri="{FF2B5EF4-FFF2-40B4-BE49-F238E27FC236}">
                <a16:creationId xmlns:a16="http://schemas.microsoft.com/office/drawing/2014/main" id="{FA6766BF-D530-0AA7-4B2B-B57C2B6FE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2700338"/>
            <a:ext cx="7058025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This state suggests to the browser that it </a:t>
            </a:r>
          </a:p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shouldn’t preload the resource until the user </a:t>
            </a:r>
          </a:p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activates the controls.</a:t>
            </a:r>
          </a:p>
        </p:txBody>
      </p:sp>
      <p:sp>
        <p:nvSpPr>
          <p:cNvPr id="46090" name="Text Box 12">
            <a:extLst>
              <a:ext uri="{FF2B5EF4-FFF2-40B4-BE49-F238E27FC236}">
                <a16:creationId xmlns:a16="http://schemas.microsoft.com/office/drawing/2014/main" id="{6DA954F3-DDF1-01AD-7F65-82B102DFB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25" y="4525963"/>
            <a:ext cx="7723188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endParaRPr lang="en-GB" altLang="en-US" sz="2200" b="1">
              <a:solidFill>
                <a:srgbClr val="DC2300"/>
              </a:solidFill>
              <a:latin typeface="YogaPro" charset="0"/>
              <a:cs typeface="YogaPr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>
            <a:extLst>
              <a:ext uri="{FF2B5EF4-FFF2-40B4-BE49-F238E27FC236}">
                <a16:creationId xmlns:a16="http://schemas.microsoft.com/office/drawing/2014/main" id="{525F604C-3A57-1DBB-B21C-CF574D57F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8" y="180975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1" name="Picture 2">
            <a:extLst>
              <a:ext uri="{FF2B5EF4-FFF2-40B4-BE49-F238E27FC236}">
                <a16:creationId xmlns:a16="http://schemas.microsoft.com/office/drawing/2014/main" id="{159BD4B3-AECB-3A2C-4DAF-B5DA27CE8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0" y="180975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2" name="Rectangle 3">
            <a:extLst>
              <a:ext uri="{FF2B5EF4-FFF2-40B4-BE49-F238E27FC236}">
                <a16:creationId xmlns:a16="http://schemas.microsoft.com/office/drawing/2014/main" id="{E2A80036-6988-6F07-A748-CF3847178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3388" y="0"/>
            <a:ext cx="8748712" cy="900113"/>
          </a:xfrm>
        </p:spPr>
        <p:txBody>
          <a:bodyPr/>
          <a:lstStyle/>
          <a:p>
            <a:pPr eaLnBrk="1"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b="1">
                <a:solidFill>
                  <a:srgbClr val="DC2300"/>
                </a:solidFill>
                <a:latin typeface="Monotype Corsiva" panose="03010101010201010101" pitchFamily="66" charset="0"/>
              </a:rPr>
              <a:t>Tag Structure</a:t>
            </a:r>
          </a:p>
        </p:txBody>
      </p:sp>
      <p:pic>
        <p:nvPicPr>
          <p:cNvPr id="7173" name="Picture 4">
            <a:extLst>
              <a:ext uri="{FF2B5EF4-FFF2-40B4-BE49-F238E27FC236}">
                <a16:creationId xmlns:a16="http://schemas.microsoft.com/office/drawing/2014/main" id="{00AD5D5C-04AC-358B-9E7C-128203D96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1077913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4" name="Text Box 5">
            <a:extLst>
              <a:ext uri="{FF2B5EF4-FFF2-40B4-BE49-F238E27FC236}">
                <a16:creationId xmlns:a16="http://schemas.microsoft.com/office/drawing/2014/main" id="{FEB4C156-F1E4-B9A8-0332-00B7ED14F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971550"/>
            <a:ext cx="1800225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>
              <a:lnSpc>
                <a:spcPct val="127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400" b="1">
                <a:solidFill>
                  <a:srgbClr val="DC2300"/>
                </a:solidFill>
                <a:latin typeface="Andalus" panose="02020603050405020304" pitchFamily="18" charset="-78"/>
              </a:rPr>
              <a:t>&lt;link&gt; Tag</a:t>
            </a:r>
          </a:p>
        </p:txBody>
      </p:sp>
      <p:sp>
        <p:nvSpPr>
          <p:cNvPr id="7175" name="Text Box 6">
            <a:extLst>
              <a:ext uri="{FF2B5EF4-FFF2-40B4-BE49-F238E27FC236}">
                <a16:creationId xmlns:a16="http://schemas.microsoft.com/office/drawing/2014/main" id="{CF5F3640-A1BF-BDB5-4C4B-2AC5408A5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441450"/>
            <a:ext cx="845978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&lt;link rel="stylesheet" type="text/css" href="file.css"&gt;</a:t>
            </a:r>
          </a:p>
        </p:txBody>
      </p:sp>
      <p:sp>
        <p:nvSpPr>
          <p:cNvPr id="7176" name="Text Box 7">
            <a:extLst>
              <a:ext uri="{FF2B5EF4-FFF2-40B4-BE49-F238E27FC236}">
                <a16:creationId xmlns:a16="http://schemas.microsoft.com/office/drawing/2014/main" id="{BCEAC692-DD99-18E6-0A98-7B0F18964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2341563"/>
            <a:ext cx="54006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&lt;link rel="stylesheet" href="file.css"&gt;</a:t>
            </a:r>
          </a:p>
        </p:txBody>
      </p:sp>
      <p:sp>
        <p:nvSpPr>
          <p:cNvPr id="7177" name="Text Box 8">
            <a:extLst>
              <a:ext uri="{FF2B5EF4-FFF2-40B4-BE49-F238E27FC236}">
                <a16:creationId xmlns:a16="http://schemas.microsoft.com/office/drawing/2014/main" id="{400B062D-AD5B-9DE1-39D2-79B14F46D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855788"/>
            <a:ext cx="1941512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In HTML5</a:t>
            </a:r>
          </a:p>
        </p:txBody>
      </p:sp>
      <p:pic>
        <p:nvPicPr>
          <p:cNvPr id="7178" name="Picture 9">
            <a:extLst>
              <a:ext uri="{FF2B5EF4-FFF2-40B4-BE49-F238E27FC236}">
                <a16:creationId xmlns:a16="http://schemas.microsoft.com/office/drawing/2014/main" id="{F351F1FB-3E98-0BCB-FCA2-FBC5B9597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2843213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9" name="Text Box 10">
            <a:extLst>
              <a:ext uri="{FF2B5EF4-FFF2-40B4-BE49-F238E27FC236}">
                <a16:creationId xmlns:a16="http://schemas.microsoft.com/office/drawing/2014/main" id="{BFB7726D-BBB0-578B-4F71-F0600AD40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2755900"/>
            <a:ext cx="5037137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Obsolete Elements In HTML5</a:t>
            </a:r>
          </a:p>
        </p:txBody>
      </p:sp>
      <p:sp>
        <p:nvSpPr>
          <p:cNvPr id="7180" name="Text Box 11">
            <a:extLst>
              <a:ext uri="{FF2B5EF4-FFF2-40B4-BE49-F238E27FC236}">
                <a16:creationId xmlns:a16="http://schemas.microsoft.com/office/drawing/2014/main" id="{B394002F-88A2-7AFE-B915-191DB8758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279775"/>
            <a:ext cx="8459787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Frame , frameset , noframes , font </a:t>
            </a:r>
            <a:r>
              <a:rPr lang="en-GB" altLang="en-US" sz="1800" b="1">
                <a:latin typeface="YogaPro" charset="0"/>
                <a:cs typeface="YogaPro" charset="0"/>
              </a:rPr>
              <a:t>, </a:t>
            </a:r>
            <a:r>
              <a:rPr lang="en-GB" altLang="en-US" sz="1800" b="1">
                <a:latin typeface="Consolas" panose="020B0609020204030204" pitchFamily="49" charset="0"/>
              </a:rPr>
              <a:t>big </a:t>
            </a:r>
            <a:r>
              <a:rPr lang="en-GB" altLang="en-US" sz="1800" b="1">
                <a:latin typeface="YogaPro" charset="0"/>
                <a:cs typeface="YogaPro" charset="0"/>
              </a:rPr>
              <a:t>, </a:t>
            </a:r>
            <a:r>
              <a:rPr lang="en-GB" altLang="en-US" sz="1800" b="1">
                <a:latin typeface="Consolas" panose="020B0609020204030204" pitchFamily="49" charset="0"/>
              </a:rPr>
              <a:t>center and few more.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Attributes like bgcolor, cellspacing, cellpadding, and valign. </a:t>
            </a:r>
          </a:p>
        </p:txBody>
      </p:sp>
      <p:pic>
        <p:nvPicPr>
          <p:cNvPr id="7181" name="Picture 12">
            <a:extLst>
              <a:ext uri="{FF2B5EF4-FFF2-40B4-BE49-F238E27FC236}">
                <a16:creationId xmlns:a16="http://schemas.microsoft.com/office/drawing/2014/main" id="{E426BF27-69E5-B104-7807-66ADD9DC7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25" y="4319588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82" name="Text Box 13">
            <a:extLst>
              <a:ext uri="{FF2B5EF4-FFF2-40B4-BE49-F238E27FC236}">
                <a16:creationId xmlns:a16="http://schemas.microsoft.com/office/drawing/2014/main" id="{57EEAFFA-43FD-BA9B-5FF0-A2A7AED99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4319588"/>
            <a:ext cx="5037137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Use of &lt;a&gt; Tag in HTML5</a:t>
            </a:r>
          </a:p>
        </p:txBody>
      </p:sp>
      <p:sp>
        <p:nvSpPr>
          <p:cNvPr id="7183" name="Text Box 14">
            <a:extLst>
              <a:ext uri="{FF2B5EF4-FFF2-40B4-BE49-F238E27FC236}">
                <a16:creationId xmlns:a16="http://schemas.microsoft.com/office/drawing/2014/main" id="{8CBCF138-49AA-8AC6-1F93-9D65A554C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679950"/>
            <a:ext cx="57546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&lt;a href="/about"&gt;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    &lt;h2&gt;About me&lt;/h2&gt;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    &lt;p&gt;Find out what makes me tick.&lt;/p&gt;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&lt;/a&gt;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>
            <a:extLst>
              <a:ext uri="{FF2B5EF4-FFF2-40B4-BE49-F238E27FC236}">
                <a16:creationId xmlns:a16="http://schemas.microsoft.com/office/drawing/2014/main" id="{1E81B52D-53FF-2B06-7D54-E2FFF7BF0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8" y="180975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19" name="Picture 2">
            <a:extLst>
              <a:ext uri="{FF2B5EF4-FFF2-40B4-BE49-F238E27FC236}">
                <a16:creationId xmlns:a16="http://schemas.microsoft.com/office/drawing/2014/main" id="{18089F9C-F4D8-CF51-92F2-4AA72642A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0" y="180975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0" name="Rectangle 3">
            <a:extLst>
              <a:ext uri="{FF2B5EF4-FFF2-40B4-BE49-F238E27FC236}">
                <a16:creationId xmlns:a16="http://schemas.microsoft.com/office/drawing/2014/main" id="{04EE56EA-DF38-821A-4782-A453537553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3388" y="-90488"/>
            <a:ext cx="8748712" cy="1082676"/>
          </a:xfrm>
        </p:spPr>
        <p:txBody>
          <a:bodyPr/>
          <a:lstStyle/>
          <a:p>
            <a:pPr eaLnBrk="1"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b="1">
                <a:solidFill>
                  <a:srgbClr val="DC2300"/>
                </a:solidFill>
                <a:latin typeface="Monotype Corsiva" panose="03010101010201010101" pitchFamily="66" charset="0"/>
              </a:rPr>
              <a:t>Tag Structure</a:t>
            </a:r>
          </a:p>
        </p:txBody>
      </p:sp>
      <p:pic>
        <p:nvPicPr>
          <p:cNvPr id="9221" name="Picture 4">
            <a:extLst>
              <a:ext uri="{FF2B5EF4-FFF2-40B4-BE49-F238E27FC236}">
                <a16:creationId xmlns:a16="http://schemas.microsoft.com/office/drawing/2014/main" id="{A43A982A-3651-0B30-BD6F-31B0634F7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4859338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2" name="Text Box 5">
            <a:extLst>
              <a:ext uri="{FF2B5EF4-FFF2-40B4-BE49-F238E27FC236}">
                <a16:creationId xmlns:a16="http://schemas.microsoft.com/office/drawing/2014/main" id="{AC9B72E1-2D3E-2CCC-B49B-15E6ABD4B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776288"/>
            <a:ext cx="7559675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Organizing Code Using Blocking Elements</a:t>
            </a:r>
          </a:p>
        </p:txBody>
      </p:sp>
      <p:sp>
        <p:nvSpPr>
          <p:cNvPr id="9223" name="Text Box 6">
            <a:extLst>
              <a:ext uri="{FF2B5EF4-FFF2-40B4-BE49-F238E27FC236}">
                <a16:creationId xmlns:a16="http://schemas.microsoft.com/office/drawing/2014/main" id="{B127B14D-C192-8C0E-300F-8DCC810D3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5063" y="1531938"/>
            <a:ext cx="1941512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SECTION</a:t>
            </a:r>
          </a:p>
        </p:txBody>
      </p:sp>
      <p:sp>
        <p:nvSpPr>
          <p:cNvPr id="9224" name="Text Box 7">
            <a:extLst>
              <a:ext uri="{FF2B5EF4-FFF2-40B4-BE49-F238E27FC236}">
                <a16:creationId xmlns:a16="http://schemas.microsoft.com/office/drawing/2014/main" id="{0FB9E59C-873A-D1EA-B074-F57264058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5063" y="2036763"/>
            <a:ext cx="1941512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ARTICLE</a:t>
            </a:r>
          </a:p>
        </p:txBody>
      </p:sp>
      <p:sp>
        <p:nvSpPr>
          <p:cNvPr id="9225" name="Text Box 8">
            <a:extLst>
              <a:ext uri="{FF2B5EF4-FFF2-40B4-BE49-F238E27FC236}">
                <a16:creationId xmlns:a16="http://schemas.microsoft.com/office/drawing/2014/main" id="{BAE5D81C-6365-AB1A-7CB9-571B722B6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888" y="2613025"/>
            <a:ext cx="1941512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HEADER</a:t>
            </a:r>
          </a:p>
        </p:txBody>
      </p:sp>
      <p:sp>
        <p:nvSpPr>
          <p:cNvPr id="9226" name="Text Box 9">
            <a:extLst>
              <a:ext uri="{FF2B5EF4-FFF2-40B4-BE49-F238E27FC236}">
                <a16:creationId xmlns:a16="http://schemas.microsoft.com/office/drawing/2014/main" id="{AD52E31F-9416-4FCB-7362-8062A99D7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5063" y="3203575"/>
            <a:ext cx="1941512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FOOTER</a:t>
            </a:r>
          </a:p>
        </p:txBody>
      </p:sp>
      <p:sp>
        <p:nvSpPr>
          <p:cNvPr id="9227" name="Text Box 10">
            <a:extLst>
              <a:ext uri="{FF2B5EF4-FFF2-40B4-BE49-F238E27FC236}">
                <a16:creationId xmlns:a16="http://schemas.microsoft.com/office/drawing/2014/main" id="{52310B57-0E32-AF7E-959A-5234A606A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888" y="3729038"/>
            <a:ext cx="1941512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ASIDE</a:t>
            </a:r>
          </a:p>
        </p:txBody>
      </p:sp>
      <p:sp>
        <p:nvSpPr>
          <p:cNvPr id="9228" name="Text Box 11">
            <a:extLst>
              <a:ext uri="{FF2B5EF4-FFF2-40B4-BE49-F238E27FC236}">
                <a16:creationId xmlns:a16="http://schemas.microsoft.com/office/drawing/2014/main" id="{17764F55-C4D6-0F0B-56EF-48DB60D49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5063" y="4284663"/>
            <a:ext cx="1941512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FIGURE</a:t>
            </a:r>
          </a:p>
        </p:txBody>
      </p:sp>
      <p:sp>
        <p:nvSpPr>
          <p:cNvPr id="9229" name="Text Box 12">
            <a:extLst>
              <a:ext uri="{FF2B5EF4-FFF2-40B4-BE49-F238E27FC236}">
                <a16:creationId xmlns:a16="http://schemas.microsoft.com/office/drawing/2014/main" id="{F778ACEE-B09D-FA52-51CB-115BAE7DA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888" y="4787900"/>
            <a:ext cx="1941512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NAV</a:t>
            </a:r>
          </a:p>
        </p:txBody>
      </p:sp>
      <p:pic>
        <p:nvPicPr>
          <p:cNvPr id="9230" name="Picture 13">
            <a:extLst>
              <a:ext uri="{FF2B5EF4-FFF2-40B4-BE49-F238E27FC236}">
                <a16:creationId xmlns:a16="http://schemas.microsoft.com/office/drawing/2014/main" id="{6FD75C58-C7EA-590C-E321-2E4E23E2B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4318000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31" name="Picture 14">
            <a:extLst>
              <a:ext uri="{FF2B5EF4-FFF2-40B4-BE49-F238E27FC236}">
                <a16:creationId xmlns:a16="http://schemas.microsoft.com/office/drawing/2014/main" id="{200D69F8-B80A-A3D4-2853-F2B613BC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3779838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32" name="Picture 15">
            <a:extLst>
              <a:ext uri="{FF2B5EF4-FFF2-40B4-BE49-F238E27FC236}">
                <a16:creationId xmlns:a16="http://schemas.microsoft.com/office/drawing/2014/main" id="{93D5B406-765A-21C9-ED74-F35FD9AC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3240088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33" name="Picture 16">
            <a:extLst>
              <a:ext uri="{FF2B5EF4-FFF2-40B4-BE49-F238E27FC236}">
                <a16:creationId xmlns:a16="http://schemas.microsoft.com/office/drawing/2014/main" id="{038DA888-8126-88B2-2DC7-94A9A1EB5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2700338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34" name="Picture 17">
            <a:extLst>
              <a:ext uri="{FF2B5EF4-FFF2-40B4-BE49-F238E27FC236}">
                <a16:creationId xmlns:a16="http://schemas.microsoft.com/office/drawing/2014/main" id="{C7FFA16F-FCBE-DF0E-810E-C43E94C7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2160588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35" name="Picture 18">
            <a:extLst>
              <a:ext uri="{FF2B5EF4-FFF2-40B4-BE49-F238E27FC236}">
                <a16:creationId xmlns:a16="http://schemas.microsoft.com/office/drawing/2014/main" id="{E39C0BC1-5C5C-131D-BDBD-4DD2B216C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1619250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36" name="Picture 19">
            <a:extLst>
              <a:ext uri="{FF2B5EF4-FFF2-40B4-BE49-F238E27FC236}">
                <a16:creationId xmlns:a16="http://schemas.microsoft.com/office/drawing/2014/main" id="{247FA931-1320-126C-AA2F-787005A93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5545138"/>
            <a:ext cx="19621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>
            <a:extLst>
              <a:ext uri="{FF2B5EF4-FFF2-40B4-BE49-F238E27FC236}">
                <a16:creationId xmlns:a16="http://schemas.microsoft.com/office/drawing/2014/main" id="{461C87CE-1150-72A8-BB88-07C04071D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0975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7" name="Picture 2">
            <a:extLst>
              <a:ext uri="{FF2B5EF4-FFF2-40B4-BE49-F238E27FC236}">
                <a16:creationId xmlns:a16="http://schemas.microsoft.com/office/drawing/2014/main" id="{F9C49C3F-F93A-1BA7-45E0-3D92260E5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80975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8" name="Rectangle 3">
            <a:extLst>
              <a:ext uri="{FF2B5EF4-FFF2-40B4-BE49-F238E27FC236}">
                <a16:creationId xmlns:a16="http://schemas.microsoft.com/office/drawing/2014/main" id="{F5CBD6D2-0E40-5FE2-F41C-31A8860A9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0"/>
            <a:ext cx="8748713" cy="900113"/>
          </a:xfrm>
        </p:spPr>
        <p:txBody>
          <a:bodyPr/>
          <a:lstStyle/>
          <a:p>
            <a:pPr eaLnBrk="1"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b="1">
                <a:solidFill>
                  <a:srgbClr val="DC2300"/>
                </a:solidFill>
                <a:latin typeface="Monotype Corsiva" panose="03010101010201010101" pitchFamily="66" charset="0"/>
              </a:rPr>
              <a:t>Forms in HTML5</a:t>
            </a:r>
          </a:p>
        </p:txBody>
      </p:sp>
      <p:pic>
        <p:nvPicPr>
          <p:cNvPr id="11269" name="Picture 6">
            <a:extLst>
              <a:ext uri="{FF2B5EF4-FFF2-40B4-BE49-F238E27FC236}">
                <a16:creationId xmlns:a16="http://schemas.microsoft.com/office/drawing/2014/main" id="{5E42C5B3-2000-56CA-3F53-2C5E7B2B7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2195513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0" name="Text Box 7">
            <a:extLst>
              <a:ext uri="{FF2B5EF4-FFF2-40B4-BE49-F238E27FC236}">
                <a16:creationId xmlns:a16="http://schemas.microsoft.com/office/drawing/2014/main" id="{B46E2330-A4A5-800C-2E9A-D34C984FD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1979613"/>
            <a:ext cx="7773987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Form elements can be anywhere and can be associated to form by giving form's ID to form attribute of that element.</a:t>
            </a:r>
          </a:p>
        </p:txBody>
      </p:sp>
      <p:sp>
        <p:nvSpPr>
          <p:cNvPr id="11271" name="Text Box 8">
            <a:extLst>
              <a:ext uri="{FF2B5EF4-FFF2-40B4-BE49-F238E27FC236}">
                <a16:creationId xmlns:a16="http://schemas.microsoft.com/office/drawing/2014/main" id="{A43A1684-17C1-0552-F197-E7129A8B0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429000"/>
            <a:ext cx="4319588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TheSansPrimeMonoCondensed-Plain" pitchFamily="32" charset="0"/>
              </a:rPr>
              <a:t>&lt;form id=foo&gt;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TheSansPrimeMonoCondensed-Plain" pitchFamily="32" charset="0"/>
              </a:rPr>
              <a:t>&lt;input type=”text”&gt;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TheSansPrimeMonoCondensed-Plain" pitchFamily="32" charset="0"/>
              </a:rPr>
              <a:t>...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TheSansPrimeMonoCondensed-Plain" pitchFamily="32" charset="0"/>
              </a:rPr>
              <a:t>&lt;/form&gt;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TheSansPrimeMonoCondensed-Plain" pitchFamily="32" charset="0"/>
              </a:rPr>
              <a:t>&lt;textarea form=foo&gt;&lt;/textarea&gt;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>
            <a:extLst>
              <a:ext uri="{FF2B5EF4-FFF2-40B4-BE49-F238E27FC236}">
                <a16:creationId xmlns:a16="http://schemas.microsoft.com/office/drawing/2014/main" id="{69963CC2-6045-C640-71A7-DC7BE385F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563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5" name="Picture 2">
            <a:extLst>
              <a:ext uri="{FF2B5EF4-FFF2-40B4-BE49-F238E27FC236}">
                <a16:creationId xmlns:a16="http://schemas.microsoft.com/office/drawing/2014/main" id="{9D30FD8D-62A0-2465-D219-02F432D2C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538" y="182563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6" name="Rectangle 3">
            <a:extLst>
              <a:ext uri="{FF2B5EF4-FFF2-40B4-BE49-F238E27FC236}">
                <a16:creationId xmlns:a16="http://schemas.microsoft.com/office/drawing/2014/main" id="{5AFC03EF-0CAF-7BB3-AE49-FD880C13C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0"/>
            <a:ext cx="8748713" cy="900113"/>
          </a:xfrm>
        </p:spPr>
        <p:txBody>
          <a:bodyPr/>
          <a:lstStyle/>
          <a:p>
            <a:pPr eaLnBrk="1"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b="1">
                <a:solidFill>
                  <a:srgbClr val="DC2300"/>
                </a:solidFill>
                <a:latin typeface="Monotype Corsiva" panose="03010101010201010101" pitchFamily="66" charset="0"/>
              </a:rPr>
              <a:t>Forms in HTML5</a:t>
            </a:r>
          </a:p>
        </p:txBody>
      </p:sp>
      <p:pic>
        <p:nvPicPr>
          <p:cNvPr id="13317" name="Picture 4">
            <a:extLst>
              <a:ext uri="{FF2B5EF4-FFF2-40B4-BE49-F238E27FC236}">
                <a16:creationId xmlns:a16="http://schemas.microsoft.com/office/drawing/2014/main" id="{ACBAF9A8-C6B5-4E69-C8E8-9876ABAFC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584325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8" name="Text Box 5">
            <a:extLst>
              <a:ext uri="{FF2B5EF4-FFF2-40B4-BE49-F238E27FC236}">
                <a16:creationId xmlns:a16="http://schemas.microsoft.com/office/drawing/2014/main" id="{D73C8A12-A5C1-F217-7770-DC7E98126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776288"/>
            <a:ext cx="3240088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New INPUT types</a:t>
            </a:r>
          </a:p>
        </p:txBody>
      </p:sp>
      <p:sp>
        <p:nvSpPr>
          <p:cNvPr id="13319" name="Text Box 6">
            <a:extLst>
              <a:ext uri="{FF2B5EF4-FFF2-40B4-BE49-F238E27FC236}">
                <a16:creationId xmlns:a16="http://schemas.microsoft.com/office/drawing/2014/main" id="{EC494409-5186-9722-64DD-EA7A27644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1549400"/>
            <a:ext cx="23018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AvantGarde-Demi" charset="0"/>
              </a:rPr>
              <a:t>Email input type</a:t>
            </a:r>
          </a:p>
        </p:txBody>
      </p:sp>
      <p:sp>
        <p:nvSpPr>
          <p:cNvPr id="13320" name="Text Box 7">
            <a:extLst>
              <a:ext uri="{FF2B5EF4-FFF2-40B4-BE49-F238E27FC236}">
                <a16:creationId xmlns:a16="http://schemas.microsoft.com/office/drawing/2014/main" id="{8831D1A0-CACB-933C-6A08-25540DAA0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1979613"/>
            <a:ext cx="25209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TheSansPrimeMonoCondensed-Plain" pitchFamily="32" charset="0"/>
              </a:rPr>
              <a:t>&lt;input type=url&gt;</a:t>
            </a:r>
          </a:p>
        </p:txBody>
      </p:sp>
      <p:pic>
        <p:nvPicPr>
          <p:cNvPr id="13321" name="Picture 8">
            <a:extLst>
              <a:ext uri="{FF2B5EF4-FFF2-40B4-BE49-F238E27FC236}">
                <a16:creationId xmlns:a16="http://schemas.microsoft.com/office/drawing/2014/main" id="{D764D6DE-6D35-200F-BA49-785E13810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3" y="1619250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22" name="Picture 9">
            <a:extLst>
              <a:ext uri="{FF2B5EF4-FFF2-40B4-BE49-F238E27FC236}">
                <a16:creationId xmlns:a16="http://schemas.microsoft.com/office/drawing/2014/main" id="{E651DA30-EBD3-6F0C-A88C-9EEA5D8AA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763" y="900113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23" name="Picture 10">
            <a:extLst>
              <a:ext uri="{FF2B5EF4-FFF2-40B4-BE49-F238E27FC236}">
                <a16:creationId xmlns:a16="http://schemas.microsoft.com/office/drawing/2014/main" id="{F7C2A325-2058-9976-12CA-FBDD7E3A0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517775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24" name="Text Box 11">
            <a:extLst>
              <a:ext uri="{FF2B5EF4-FFF2-40B4-BE49-F238E27FC236}">
                <a16:creationId xmlns:a16="http://schemas.microsoft.com/office/drawing/2014/main" id="{012C556A-F33A-B342-18B2-A83E6C068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1585913"/>
            <a:ext cx="23018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AvantGarde-Demi" charset="0"/>
              </a:rPr>
              <a:t>URL input type</a:t>
            </a:r>
          </a:p>
        </p:txBody>
      </p:sp>
      <p:sp>
        <p:nvSpPr>
          <p:cNvPr id="13325" name="Text Box 12">
            <a:extLst>
              <a:ext uri="{FF2B5EF4-FFF2-40B4-BE49-F238E27FC236}">
                <a16:creationId xmlns:a16="http://schemas.microsoft.com/office/drawing/2014/main" id="{252D0FB8-2520-6A2F-CCAA-EDBF78FC6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8" y="1944688"/>
            <a:ext cx="25209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TheSansPrimeMonoCondensed-Plain" pitchFamily="32" charset="0"/>
              </a:rPr>
              <a:t>&lt;input type=email&gt;</a:t>
            </a:r>
          </a:p>
        </p:txBody>
      </p:sp>
      <p:sp>
        <p:nvSpPr>
          <p:cNvPr id="13326" name="Text Box 13">
            <a:extLst>
              <a:ext uri="{FF2B5EF4-FFF2-40B4-BE49-F238E27FC236}">
                <a16:creationId xmlns:a16="http://schemas.microsoft.com/office/drawing/2014/main" id="{DBB866C0-9CE0-CAE1-186D-297DD1A24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325" y="2519363"/>
            <a:ext cx="230187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AvantGarde-Demi" charset="0"/>
              </a:rPr>
              <a:t>Date input type</a:t>
            </a:r>
          </a:p>
        </p:txBody>
      </p:sp>
      <p:sp>
        <p:nvSpPr>
          <p:cNvPr id="13327" name="Text Box 14">
            <a:extLst>
              <a:ext uri="{FF2B5EF4-FFF2-40B4-BE49-F238E27FC236}">
                <a16:creationId xmlns:a16="http://schemas.microsoft.com/office/drawing/2014/main" id="{F986EFC5-91C6-99A3-43FA-B67A5DDA8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881313"/>
            <a:ext cx="25209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TheSansPrimeMonoCondensed-Plain" pitchFamily="32" charset="0"/>
              </a:rPr>
              <a:t>&lt;input type=date&gt;</a:t>
            </a:r>
          </a:p>
        </p:txBody>
      </p:sp>
      <p:pic>
        <p:nvPicPr>
          <p:cNvPr id="13328" name="Picture 15">
            <a:extLst>
              <a:ext uri="{FF2B5EF4-FFF2-40B4-BE49-F238E27FC236}">
                <a16:creationId xmlns:a16="http://schemas.microsoft.com/office/drawing/2014/main" id="{46B983D8-AD41-3BE7-B14A-BD0B8D184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519363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29" name="Picture 16">
            <a:extLst>
              <a:ext uri="{FF2B5EF4-FFF2-40B4-BE49-F238E27FC236}">
                <a16:creationId xmlns:a16="http://schemas.microsoft.com/office/drawing/2014/main" id="{21B49EC5-9A88-178B-CE55-A3A81503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63" y="3475038"/>
            <a:ext cx="25336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30" name="Text Box 17">
            <a:extLst>
              <a:ext uri="{FF2B5EF4-FFF2-40B4-BE49-F238E27FC236}">
                <a16:creationId xmlns:a16="http://schemas.microsoft.com/office/drawing/2014/main" id="{7313A220-3C2B-E2D8-2C2B-6DC916F77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450" y="2520950"/>
            <a:ext cx="23018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AvantGarde-Demi" charset="0"/>
              </a:rPr>
              <a:t>Time input type</a:t>
            </a:r>
          </a:p>
        </p:txBody>
      </p:sp>
      <p:sp>
        <p:nvSpPr>
          <p:cNvPr id="13331" name="Text Box 18">
            <a:extLst>
              <a:ext uri="{FF2B5EF4-FFF2-40B4-BE49-F238E27FC236}">
                <a16:creationId xmlns:a16="http://schemas.microsoft.com/office/drawing/2014/main" id="{C7A4794B-A5D8-9235-3D5E-E210D3099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2881313"/>
            <a:ext cx="25209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TheSansPrimeMonoCondensed-Plain" pitchFamily="32" charset="0"/>
              </a:rPr>
              <a:t>&lt;input type=time&gt;</a:t>
            </a:r>
          </a:p>
        </p:txBody>
      </p:sp>
      <p:pic>
        <p:nvPicPr>
          <p:cNvPr id="13332" name="Picture 19">
            <a:extLst>
              <a:ext uri="{FF2B5EF4-FFF2-40B4-BE49-F238E27FC236}">
                <a16:creationId xmlns:a16="http://schemas.microsoft.com/office/drawing/2014/main" id="{5DE2C648-723B-D7E3-F81D-E5752331E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638" y="3417888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33" name="Text Box 20">
            <a:extLst>
              <a:ext uri="{FF2B5EF4-FFF2-40B4-BE49-F238E27FC236}">
                <a16:creationId xmlns:a16="http://schemas.microsoft.com/office/drawing/2014/main" id="{42D7E6D4-8469-DAB2-AFA7-AE9A710AD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450" y="3457575"/>
            <a:ext cx="270033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AvantGarde-Demi" charset="0"/>
              </a:rPr>
              <a:t>datetime input type</a:t>
            </a:r>
          </a:p>
        </p:txBody>
      </p:sp>
      <p:sp>
        <p:nvSpPr>
          <p:cNvPr id="13334" name="Text Box 21">
            <a:extLst>
              <a:ext uri="{FF2B5EF4-FFF2-40B4-BE49-F238E27FC236}">
                <a16:creationId xmlns:a16="http://schemas.microsoft.com/office/drawing/2014/main" id="{0C8F3249-CE38-6E6F-3C20-E4E1E4A40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3852863"/>
            <a:ext cx="29527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TheSansPrimeMonoCondensed-Plain" pitchFamily="32" charset="0"/>
              </a:rPr>
              <a:t>&lt;input type=datetime&gt;</a:t>
            </a:r>
          </a:p>
        </p:txBody>
      </p:sp>
      <p:pic>
        <p:nvPicPr>
          <p:cNvPr id="13335" name="Picture 22">
            <a:extLst>
              <a:ext uri="{FF2B5EF4-FFF2-40B4-BE49-F238E27FC236}">
                <a16:creationId xmlns:a16="http://schemas.microsoft.com/office/drawing/2014/main" id="{C7B74777-6A3A-7249-6535-1413E9015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638" y="4318000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36" name="Text Box 23">
            <a:extLst>
              <a:ext uri="{FF2B5EF4-FFF2-40B4-BE49-F238E27FC236}">
                <a16:creationId xmlns:a16="http://schemas.microsoft.com/office/drawing/2014/main" id="{6DA7A69F-AA81-42A8-3794-8094ECE9D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450" y="4321175"/>
            <a:ext cx="270033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AvantGarde-Demi" charset="0"/>
              </a:rPr>
              <a:t>Month input type</a:t>
            </a:r>
          </a:p>
        </p:txBody>
      </p:sp>
      <p:sp>
        <p:nvSpPr>
          <p:cNvPr id="13337" name="Text Box 24">
            <a:extLst>
              <a:ext uri="{FF2B5EF4-FFF2-40B4-BE49-F238E27FC236}">
                <a16:creationId xmlns:a16="http://schemas.microsoft.com/office/drawing/2014/main" id="{486F48E3-0F69-DEF6-F13F-0D5FB3CDA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681538"/>
            <a:ext cx="29527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TheSansPrimeMonoCondensed-Plain" pitchFamily="32" charset="0"/>
              </a:rPr>
              <a:t>&lt;input type=month&gt;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>
            <a:extLst>
              <a:ext uri="{FF2B5EF4-FFF2-40B4-BE49-F238E27FC236}">
                <a16:creationId xmlns:a16="http://schemas.microsoft.com/office/drawing/2014/main" id="{A362731F-75BE-9103-3AAE-D9A58A218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182563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3" name="Picture 2">
            <a:extLst>
              <a:ext uri="{FF2B5EF4-FFF2-40B4-BE49-F238E27FC236}">
                <a16:creationId xmlns:a16="http://schemas.microsoft.com/office/drawing/2014/main" id="{A68337B4-BAD7-0BFE-A753-36D532503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538" y="182563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4" name="Rectangle 3">
            <a:extLst>
              <a:ext uri="{FF2B5EF4-FFF2-40B4-BE49-F238E27FC236}">
                <a16:creationId xmlns:a16="http://schemas.microsoft.com/office/drawing/2014/main" id="{D51A475A-3280-A29E-0BAD-F2C77E0B57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0"/>
            <a:ext cx="8748713" cy="900113"/>
          </a:xfrm>
        </p:spPr>
        <p:txBody>
          <a:bodyPr/>
          <a:lstStyle/>
          <a:p>
            <a:pPr eaLnBrk="1"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b="1">
                <a:solidFill>
                  <a:srgbClr val="DC2300"/>
                </a:solidFill>
                <a:latin typeface="Monotype Corsiva" panose="03010101010201010101" pitchFamily="66" charset="0"/>
              </a:rPr>
              <a:t>Forms in HTML5</a:t>
            </a:r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565ADBD0-84DE-56AC-8BAE-623B8BB8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776288"/>
            <a:ext cx="3240088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More INPUT types</a:t>
            </a:r>
          </a:p>
        </p:txBody>
      </p:sp>
      <p:pic>
        <p:nvPicPr>
          <p:cNvPr id="15366" name="Picture 5">
            <a:extLst>
              <a:ext uri="{FF2B5EF4-FFF2-40B4-BE49-F238E27FC236}">
                <a16:creationId xmlns:a16="http://schemas.microsoft.com/office/drawing/2014/main" id="{A61237E0-9D37-820A-5BDE-E4A022862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584325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7" name="Text Box 6">
            <a:extLst>
              <a:ext uri="{FF2B5EF4-FFF2-40B4-BE49-F238E27FC236}">
                <a16:creationId xmlns:a16="http://schemas.microsoft.com/office/drawing/2014/main" id="{E17D6773-674A-92E6-A384-1F4021A81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1549400"/>
            <a:ext cx="23018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AvantGarde-Demi" charset="0"/>
              </a:rPr>
              <a:t>Week input type</a:t>
            </a:r>
          </a:p>
        </p:txBody>
      </p:sp>
      <p:sp>
        <p:nvSpPr>
          <p:cNvPr id="15368" name="Text Box 7">
            <a:extLst>
              <a:ext uri="{FF2B5EF4-FFF2-40B4-BE49-F238E27FC236}">
                <a16:creationId xmlns:a16="http://schemas.microsoft.com/office/drawing/2014/main" id="{44A28684-1F9F-56FC-3B16-75B456DFB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1979613"/>
            <a:ext cx="27368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TheSansPrimeMonoCondensed-Plain" pitchFamily="32" charset="0"/>
              </a:rPr>
              <a:t>&lt;input type=range &gt;</a:t>
            </a:r>
          </a:p>
        </p:txBody>
      </p:sp>
      <p:pic>
        <p:nvPicPr>
          <p:cNvPr id="15369" name="Picture 8">
            <a:extLst>
              <a:ext uri="{FF2B5EF4-FFF2-40B4-BE49-F238E27FC236}">
                <a16:creationId xmlns:a16="http://schemas.microsoft.com/office/drawing/2014/main" id="{FB36E4A4-9BCB-CEB3-FC3F-CA0461D0E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1619250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70" name="Text Box 9">
            <a:extLst>
              <a:ext uri="{FF2B5EF4-FFF2-40B4-BE49-F238E27FC236}">
                <a16:creationId xmlns:a16="http://schemas.microsoft.com/office/drawing/2014/main" id="{F458AABB-CE82-D28D-07B1-7D76482B7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1608138"/>
            <a:ext cx="23018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AvantGarde-Demi" charset="0"/>
              </a:rPr>
              <a:t>range input type</a:t>
            </a:r>
          </a:p>
        </p:txBody>
      </p:sp>
      <p:sp>
        <p:nvSpPr>
          <p:cNvPr id="15371" name="Text Box 10">
            <a:extLst>
              <a:ext uri="{FF2B5EF4-FFF2-40B4-BE49-F238E27FC236}">
                <a16:creationId xmlns:a16="http://schemas.microsoft.com/office/drawing/2014/main" id="{A5F02B30-F9F8-6E9A-48D6-A7FAAA334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8" y="1944688"/>
            <a:ext cx="25209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TheSansPrimeMonoCondensed-Plain" pitchFamily="32" charset="0"/>
              </a:rPr>
              <a:t>&lt;input type=week&gt;</a:t>
            </a:r>
          </a:p>
        </p:txBody>
      </p:sp>
      <p:sp>
        <p:nvSpPr>
          <p:cNvPr id="15372" name="Text Box 11">
            <a:extLst>
              <a:ext uri="{FF2B5EF4-FFF2-40B4-BE49-F238E27FC236}">
                <a16:creationId xmlns:a16="http://schemas.microsoft.com/office/drawing/2014/main" id="{57557627-67AF-8721-F85A-C5FCB825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535488"/>
            <a:ext cx="25209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AvantGarde-Demi" charset="0"/>
              </a:rPr>
              <a:t>Number input type</a:t>
            </a:r>
          </a:p>
        </p:txBody>
      </p:sp>
      <p:sp>
        <p:nvSpPr>
          <p:cNvPr id="15373" name="Text Box 12">
            <a:extLst>
              <a:ext uri="{FF2B5EF4-FFF2-40B4-BE49-F238E27FC236}">
                <a16:creationId xmlns:a16="http://schemas.microsoft.com/office/drawing/2014/main" id="{F77EC62A-53B2-DCCC-6CC6-D0A699F22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040313"/>
            <a:ext cx="52197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TheSansPrimeMonoCondensed-Plain" pitchFamily="32" charset="0"/>
              </a:rPr>
              <a:t>&lt;input type=number min=0 max=20 step=2 &gt;</a:t>
            </a:r>
          </a:p>
        </p:txBody>
      </p:sp>
      <p:pic>
        <p:nvPicPr>
          <p:cNvPr id="15374" name="Picture 13">
            <a:extLst>
              <a:ext uri="{FF2B5EF4-FFF2-40B4-BE49-F238E27FC236}">
                <a16:creationId xmlns:a16="http://schemas.microsoft.com/office/drawing/2014/main" id="{B328CAD5-0529-929A-D2AB-4F2944894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4572000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75" name="Picture 14">
            <a:extLst>
              <a:ext uri="{FF2B5EF4-FFF2-40B4-BE49-F238E27FC236}">
                <a16:creationId xmlns:a16="http://schemas.microsoft.com/office/drawing/2014/main" id="{E010869D-7B96-5F67-EE90-3DA06767A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63" y="3778250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76" name="Text Box 15">
            <a:extLst>
              <a:ext uri="{FF2B5EF4-FFF2-40B4-BE49-F238E27FC236}">
                <a16:creationId xmlns:a16="http://schemas.microsoft.com/office/drawing/2014/main" id="{28D316CC-7CC8-500F-263E-F8DBD3EFB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3779838"/>
            <a:ext cx="270033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AvantGarde-Demi" charset="0"/>
              </a:rPr>
              <a:t>Search input type</a:t>
            </a:r>
          </a:p>
        </p:txBody>
      </p:sp>
      <p:sp>
        <p:nvSpPr>
          <p:cNvPr id="15377" name="Text Box 16">
            <a:extLst>
              <a:ext uri="{FF2B5EF4-FFF2-40B4-BE49-F238E27FC236}">
                <a16:creationId xmlns:a16="http://schemas.microsoft.com/office/drawing/2014/main" id="{76A9AC42-86BB-CBCC-B1D8-F326590E1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3913" y="4141788"/>
            <a:ext cx="29527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TheSansPrimeMonoCondensed-Plain" pitchFamily="32" charset="0"/>
              </a:rPr>
              <a:t>&lt;input type=search&gt;</a:t>
            </a:r>
          </a:p>
        </p:txBody>
      </p:sp>
      <p:pic>
        <p:nvPicPr>
          <p:cNvPr id="15378" name="Picture 17">
            <a:extLst>
              <a:ext uri="{FF2B5EF4-FFF2-40B4-BE49-F238E27FC236}">
                <a16:creationId xmlns:a16="http://schemas.microsoft.com/office/drawing/2014/main" id="{2B74EFF6-24A6-FCA3-6CDA-4AEBB0757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2303463"/>
            <a:ext cx="239077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79" name="Text Box 18">
            <a:extLst>
              <a:ext uri="{FF2B5EF4-FFF2-40B4-BE49-F238E27FC236}">
                <a16:creationId xmlns:a16="http://schemas.microsoft.com/office/drawing/2014/main" id="{8CCC71C2-48F8-C31C-D652-7BEEA8E8E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5400675"/>
            <a:ext cx="1546225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In Opera</a:t>
            </a:r>
          </a:p>
        </p:txBody>
      </p:sp>
      <p:pic>
        <p:nvPicPr>
          <p:cNvPr id="15380" name="Picture 19">
            <a:extLst>
              <a:ext uri="{FF2B5EF4-FFF2-40B4-BE49-F238E27FC236}">
                <a16:creationId xmlns:a16="http://schemas.microsoft.com/office/drawing/2014/main" id="{9B9B6433-1984-A99F-E792-B36B1FC7C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5400675"/>
            <a:ext cx="15811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81" name="Text Box 20">
            <a:extLst>
              <a:ext uri="{FF2B5EF4-FFF2-40B4-BE49-F238E27FC236}">
                <a16:creationId xmlns:a16="http://schemas.microsoft.com/office/drawing/2014/main" id="{5ED8D3F0-FDBA-EA80-4F44-EDC625A58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0" y="2339975"/>
            <a:ext cx="1800225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In Chrome</a:t>
            </a:r>
          </a:p>
        </p:txBody>
      </p:sp>
      <p:pic>
        <p:nvPicPr>
          <p:cNvPr id="15382" name="Picture 21">
            <a:extLst>
              <a:ext uri="{FF2B5EF4-FFF2-40B4-BE49-F238E27FC236}">
                <a16:creationId xmlns:a16="http://schemas.microsoft.com/office/drawing/2014/main" id="{85A84745-8663-881B-E596-DEF380836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50" y="2800350"/>
            <a:ext cx="26574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83" name="Picture 22">
            <a:extLst>
              <a:ext uri="{FF2B5EF4-FFF2-40B4-BE49-F238E27FC236}">
                <a16:creationId xmlns:a16="http://schemas.microsoft.com/office/drawing/2014/main" id="{421A0A86-A5AC-2C88-BDC2-3F93E7E5B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50" y="4859338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84" name="Text Box 23">
            <a:extLst>
              <a:ext uri="{FF2B5EF4-FFF2-40B4-BE49-F238E27FC236}">
                <a16:creationId xmlns:a16="http://schemas.microsoft.com/office/drawing/2014/main" id="{12BFF823-972B-64E2-D6FB-E5A5AA4FF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3913" y="4860925"/>
            <a:ext cx="2700337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AvantGarde-Demi" charset="0"/>
              </a:rPr>
              <a:t>tel input type</a:t>
            </a:r>
          </a:p>
        </p:txBody>
      </p:sp>
      <p:sp>
        <p:nvSpPr>
          <p:cNvPr id="15385" name="Text Box 24">
            <a:extLst>
              <a:ext uri="{FF2B5EF4-FFF2-40B4-BE49-F238E27FC236}">
                <a16:creationId xmlns:a16="http://schemas.microsoft.com/office/drawing/2014/main" id="{5550765C-DBFD-A63C-CE77-3B0E04B04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222875"/>
            <a:ext cx="29527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TheSansPrimeMonoCondensed-Plain" pitchFamily="32" charset="0"/>
              </a:rPr>
              <a:t>&lt;input type=tel&gt;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>
            <a:extLst>
              <a:ext uri="{FF2B5EF4-FFF2-40B4-BE49-F238E27FC236}">
                <a16:creationId xmlns:a16="http://schemas.microsoft.com/office/drawing/2014/main" id="{615B3645-D355-4F77-E9EE-98503182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182563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1" name="Picture 2">
            <a:extLst>
              <a:ext uri="{FF2B5EF4-FFF2-40B4-BE49-F238E27FC236}">
                <a16:creationId xmlns:a16="http://schemas.microsoft.com/office/drawing/2014/main" id="{97AB82AB-1B0B-E4C1-7C6D-3D68A49FE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538" y="182563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2" name="Rectangle 3">
            <a:extLst>
              <a:ext uri="{FF2B5EF4-FFF2-40B4-BE49-F238E27FC236}">
                <a16:creationId xmlns:a16="http://schemas.microsoft.com/office/drawing/2014/main" id="{AF9E8455-7205-69D4-5DC5-E5464B385D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0"/>
            <a:ext cx="8748713" cy="900113"/>
          </a:xfrm>
        </p:spPr>
        <p:txBody>
          <a:bodyPr/>
          <a:lstStyle/>
          <a:p>
            <a:pPr eaLnBrk="1"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b="1">
                <a:solidFill>
                  <a:srgbClr val="DC2300"/>
                </a:solidFill>
                <a:latin typeface="Monotype Corsiva" panose="03010101010201010101" pitchFamily="66" charset="0"/>
              </a:rPr>
              <a:t>Forms in HTML5</a:t>
            </a: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54A147D0-873B-9F53-E6CD-A89197B3C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957263"/>
            <a:ext cx="2879725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Last INPUT type</a:t>
            </a:r>
          </a:p>
        </p:txBody>
      </p:sp>
      <p:pic>
        <p:nvPicPr>
          <p:cNvPr id="17414" name="Picture 5">
            <a:extLst>
              <a:ext uri="{FF2B5EF4-FFF2-40B4-BE49-F238E27FC236}">
                <a16:creationId xmlns:a16="http://schemas.microsoft.com/office/drawing/2014/main" id="{2E80D038-BEC6-6DA3-B58F-1BDA1E680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3" y="1692275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5" name="Text Box 6">
            <a:extLst>
              <a:ext uri="{FF2B5EF4-FFF2-40B4-BE49-F238E27FC236}">
                <a16:creationId xmlns:a16="http://schemas.microsoft.com/office/drawing/2014/main" id="{09519E75-339C-BDC7-9B87-D93335B90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25" y="1693863"/>
            <a:ext cx="270033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AvantGarde-Demi" charset="0"/>
              </a:rPr>
              <a:t>color input type</a:t>
            </a:r>
          </a:p>
        </p:txBody>
      </p:sp>
      <p:sp>
        <p:nvSpPr>
          <p:cNvPr id="17416" name="Text Box 7">
            <a:extLst>
              <a:ext uri="{FF2B5EF4-FFF2-40B4-BE49-F238E27FC236}">
                <a16:creationId xmlns:a16="http://schemas.microsoft.com/office/drawing/2014/main" id="{2379D40B-44F7-3F07-E346-6BB1AC501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2162175"/>
            <a:ext cx="29527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  <a:cs typeface="TheSansPrimeMonoCondensed-Plain" pitchFamily="32" charset="0"/>
              </a:rPr>
              <a:t>&lt;input type=color &gt;</a:t>
            </a:r>
          </a:p>
        </p:txBody>
      </p:sp>
      <p:pic>
        <p:nvPicPr>
          <p:cNvPr id="17417" name="Picture 8">
            <a:extLst>
              <a:ext uri="{FF2B5EF4-FFF2-40B4-BE49-F238E27FC236}">
                <a16:creationId xmlns:a16="http://schemas.microsoft.com/office/drawing/2014/main" id="{6D4A19C6-5287-688E-7F6D-99EBE7D9A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100388"/>
            <a:ext cx="23622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8" name="Text Box 9">
            <a:extLst>
              <a:ext uri="{FF2B5EF4-FFF2-40B4-BE49-F238E27FC236}">
                <a16:creationId xmlns:a16="http://schemas.microsoft.com/office/drawing/2014/main" id="{09865F3B-B76F-FAC2-6BB3-B5E1A43D8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082925"/>
            <a:ext cx="25209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In Blackberry web browser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>
            <a:extLst>
              <a:ext uri="{FF2B5EF4-FFF2-40B4-BE49-F238E27FC236}">
                <a16:creationId xmlns:a16="http://schemas.microsoft.com/office/drawing/2014/main" id="{DB33ADE1-6D99-C907-3D4E-5FE31299E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538" y="182563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59" name="Picture 2">
            <a:extLst>
              <a:ext uri="{FF2B5EF4-FFF2-40B4-BE49-F238E27FC236}">
                <a16:creationId xmlns:a16="http://schemas.microsoft.com/office/drawing/2014/main" id="{EDBE1056-F3D9-8429-EA12-AA9900961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182563"/>
            <a:ext cx="962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0" name="Rectangle 3">
            <a:extLst>
              <a:ext uri="{FF2B5EF4-FFF2-40B4-BE49-F238E27FC236}">
                <a16:creationId xmlns:a16="http://schemas.microsoft.com/office/drawing/2014/main" id="{6A8775B6-84FA-76C1-4BC6-089E3754C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4363" y="0"/>
            <a:ext cx="8748712" cy="900113"/>
          </a:xfrm>
        </p:spPr>
        <p:txBody>
          <a:bodyPr/>
          <a:lstStyle/>
          <a:p>
            <a:pPr eaLnBrk="1"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b="1">
                <a:solidFill>
                  <a:srgbClr val="DC2300"/>
                </a:solidFill>
                <a:latin typeface="Monotype Corsiva" panose="03010101010201010101" pitchFamily="66" charset="0"/>
              </a:rPr>
              <a:t>Forms in HTML5</a:t>
            </a:r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0FD23598-4AD6-8AEA-B64F-8FB9F237B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957263"/>
            <a:ext cx="2879725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New attributes</a:t>
            </a:r>
          </a:p>
        </p:txBody>
      </p:sp>
      <p:pic>
        <p:nvPicPr>
          <p:cNvPr id="19462" name="Picture 5">
            <a:extLst>
              <a:ext uri="{FF2B5EF4-FFF2-40B4-BE49-F238E27FC236}">
                <a16:creationId xmlns:a16="http://schemas.microsoft.com/office/drawing/2014/main" id="{32B8955E-A272-7606-777B-ED23D9E57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584325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3" name="Text Box 6">
            <a:extLst>
              <a:ext uri="{FF2B5EF4-FFF2-40B4-BE49-F238E27FC236}">
                <a16:creationId xmlns:a16="http://schemas.microsoft.com/office/drawing/2014/main" id="{D47D8489-21F1-8D68-9839-518AB66B7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981200"/>
            <a:ext cx="75596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&lt;input id="status" name="status" type="text" </a:t>
            </a:r>
            <a:r>
              <a:rPr lang="en-GB" altLang="en-US" sz="1800" b="1">
                <a:solidFill>
                  <a:srgbClr val="B84700"/>
                </a:solidFill>
                <a:latin typeface="Consolas-Bold" charset="0"/>
                <a:cs typeface="Consolas-Bold" charset="0"/>
              </a:rPr>
              <a:t>autofocus</a:t>
            </a:r>
            <a:r>
              <a:rPr lang="en-GB" altLang="en-US" sz="1800" b="1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9464" name="Text Box 7">
            <a:extLst>
              <a:ext uri="{FF2B5EF4-FFF2-40B4-BE49-F238E27FC236}">
                <a16:creationId xmlns:a16="http://schemas.microsoft.com/office/drawing/2014/main" id="{484B0886-4CC8-F959-9A7A-5A8B98238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1497013"/>
            <a:ext cx="360045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Autofocus attribute</a:t>
            </a:r>
          </a:p>
        </p:txBody>
      </p:sp>
      <p:pic>
        <p:nvPicPr>
          <p:cNvPr id="19465" name="Picture 8">
            <a:extLst>
              <a:ext uri="{FF2B5EF4-FFF2-40B4-BE49-F238E27FC236}">
                <a16:creationId xmlns:a16="http://schemas.microsoft.com/office/drawing/2014/main" id="{74A346A3-8F0F-D432-96C7-1A13D9C7D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2698750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6" name="Text Box 9">
            <a:extLst>
              <a:ext uri="{FF2B5EF4-FFF2-40B4-BE49-F238E27FC236}">
                <a16:creationId xmlns:a16="http://schemas.microsoft.com/office/drawing/2014/main" id="{EE07B5F1-E7DD-1E94-63DF-F0C785498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2700338"/>
            <a:ext cx="360045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11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2200" b="1">
                <a:solidFill>
                  <a:srgbClr val="DC2300"/>
                </a:solidFill>
                <a:latin typeface="YogaPro" charset="0"/>
                <a:cs typeface="YogaPro" charset="0"/>
              </a:rPr>
              <a:t>Placeholder attribute</a:t>
            </a:r>
          </a:p>
        </p:txBody>
      </p:sp>
      <p:sp>
        <p:nvSpPr>
          <p:cNvPr id="19467" name="Text Box 10">
            <a:extLst>
              <a:ext uri="{FF2B5EF4-FFF2-40B4-BE49-F238E27FC236}">
                <a16:creationId xmlns:a16="http://schemas.microsoft.com/office/drawing/2014/main" id="{E9817166-0A0A-3214-8CF9-AAD47DF9E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244850"/>
            <a:ext cx="73802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&lt;label for="search"&gt;My Search&lt;/label&gt;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endParaRPr lang="en-GB" altLang="en-US" sz="1800" b="1">
              <a:latin typeface="Consolas" panose="020B0609020204030204" pitchFamily="49" charset="0"/>
            </a:endParaRP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" panose="020B0609020204030204" pitchFamily="49" charset="0"/>
              </a:rPr>
              <a:t>&lt;input id="search" name="search" type="text"</a:t>
            </a:r>
          </a:p>
          <a:p>
            <a:pPr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altLang="en-US" sz="1800" b="1">
                <a:latin typeface="Consolas-Bold" charset="0"/>
                <a:cs typeface="Consolas-Bold" charset="0"/>
              </a:rPr>
              <a:t>placeholder="Search Here"</a:t>
            </a:r>
            <a:r>
              <a:rPr lang="en-GB" altLang="en-US" sz="1800" b="1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9468" name="Text Box 11">
            <a:extLst>
              <a:ext uri="{FF2B5EF4-FFF2-40B4-BE49-F238E27FC236}">
                <a16:creationId xmlns:a16="http://schemas.microsoft.com/office/drawing/2014/main" id="{90D71667-D7F3-744F-0AC4-B8D4EE827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88" y="4608513"/>
            <a:ext cx="162083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spcAft>
                <a:spcPct val="0"/>
              </a:spcAft>
              <a:buFont typeface="StarSymbol" charset="0"/>
              <a:buNone/>
            </a:pPr>
            <a:r>
              <a:rPr lang="en-GB" altLang="en-US" sz="1800"/>
              <a:t>My Search</a:t>
            </a:r>
          </a:p>
        </p:txBody>
      </p:sp>
      <p:sp>
        <p:nvSpPr>
          <p:cNvPr id="19469" name="Rectangle 12">
            <a:extLst>
              <a:ext uri="{FF2B5EF4-FFF2-40B4-BE49-F238E27FC236}">
                <a16:creationId xmlns:a16="http://schemas.microsoft.com/office/drawing/2014/main" id="{33B83766-470C-73D8-F39B-BACF89C24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4608513"/>
            <a:ext cx="2160588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6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US" altLang="en-US"/>
          </a:p>
        </p:txBody>
      </p:sp>
      <p:sp>
        <p:nvSpPr>
          <p:cNvPr id="19470" name="Text Box 13">
            <a:extLst>
              <a:ext uri="{FF2B5EF4-FFF2-40B4-BE49-F238E27FC236}">
                <a16:creationId xmlns:a16="http://schemas.microsoft.com/office/drawing/2014/main" id="{A00456FC-1932-3BE2-28C7-6DA585029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4608513"/>
            <a:ext cx="162083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6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863600" indent="-287338">
              <a:lnSpc>
                <a:spcPct val="96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295400">
              <a:lnSpc>
                <a:spcPct val="96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727200">
              <a:lnSpc>
                <a:spcPct val="96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159000">
              <a:lnSpc>
                <a:spcPct val="96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6162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30734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5306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987800" indent="-215900" defTabSz="449263" eaLnBrk="0" fontAlgn="base" hangingPunct="0">
              <a:lnSpc>
                <a:spcPct val="96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spcAft>
                <a:spcPct val="0"/>
              </a:spcAft>
              <a:buFont typeface="StarSymbol" charset="0"/>
              <a:buNone/>
            </a:pPr>
            <a:r>
              <a:rPr lang="en-GB" altLang="en-US" sz="1800">
                <a:solidFill>
                  <a:srgbClr val="B3B3B3"/>
                </a:solidFill>
              </a:rPr>
              <a:t>Search Here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tarSymbol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S Gothic" panose="020B0609070205080204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tarSymbol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S Gothic" panose="020B0609070205080204" pitchFamily="49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45534AC7006E4DB85FE507E05D6A7A" ma:contentTypeVersion="4" ma:contentTypeDescription="Create a new document." ma:contentTypeScope="" ma:versionID="a22e8f7f16b9d033d6832d5150876cb9">
  <xsd:schema xmlns:xsd="http://www.w3.org/2001/XMLSchema" xmlns:xs="http://www.w3.org/2001/XMLSchema" xmlns:p="http://schemas.microsoft.com/office/2006/metadata/properties" xmlns:ns2="8c8cea52-dc39-47e7-be12-ac3cb95cd661" targetNamespace="http://schemas.microsoft.com/office/2006/metadata/properties" ma:root="true" ma:fieldsID="eac3722911fbc2922b371691cff8c16a" ns2:_="">
    <xsd:import namespace="8c8cea52-dc39-47e7-be12-ac3cb95cd6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8cea52-dc39-47e7-be12-ac3cb95cd6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BD185D-11FF-47CA-A6F8-8CF00F8696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8cea52-dc39-47e7-be12-ac3cb95cd6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290FD7-B445-4BA2-89EB-A28574A909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1120</Words>
  <Application>Microsoft Office PowerPoint</Application>
  <PresentationFormat>Custom</PresentationFormat>
  <Paragraphs>250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Introduction to HTML5</vt:lpstr>
      <vt:lpstr>Tag Structure</vt:lpstr>
      <vt:lpstr>Tag Structure</vt:lpstr>
      <vt:lpstr>Tag Structure</vt:lpstr>
      <vt:lpstr>Forms in HTML5</vt:lpstr>
      <vt:lpstr>Forms in HTML5</vt:lpstr>
      <vt:lpstr>Forms in HTML5</vt:lpstr>
      <vt:lpstr>Forms in HTML5</vt:lpstr>
      <vt:lpstr>Forms in HTML5</vt:lpstr>
      <vt:lpstr>Forms in HTML5</vt:lpstr>
      <vt:lpstr>Offline Web Applications</vt:lpstr>
      <vt:lpstr>Offline Web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HTML5</dc:title>
  <dc:creator>Avidnyat Chiddarwar</dc:creator>
  <cp:lastModifiedBy>Musad</cp:lastModifiedBy>
  <cp:revision>6</cp:revision>
  <dcterms:modified xsi:type="dcterms:W3CDTF">2024-10-16T04:59:25Z</dcterms:modified>
</cp:coreProperties>
</file>