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B7CD-1CFC-4484-9DF7-62A5BA8A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09ED-FA0C-4AF2-AF7E-178AA492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BA36-AE2C-48C5-9F0F-D79B35AC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A30A-AD61-40B6-AA1F-FD3FA8EA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7D84-7CED-4DE4-A67F-3049ABA7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42B9-6EF0-4243-B45F-71747D0F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C76A-111E-47F3-8790-99457889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7608-8978-46C0-935F-B96954C6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0440-857F-4953-B1E2-E17333C1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E8B5-0224-445D-A886-4FC02774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E3F1A-7B8A-4ABC-A61D-8C92343C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D19B-EDA4-4E9F-A88B-63AD8501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E5A8-285A-49C2-B984-FACE81F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6705-918C-48E1-944D-5ABEB6A9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25A1-B19E-4156-A31A-DB78E8C3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73C0-A6EA-4B84-B2C2-282DDF12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605-8344-4CE6-A4B1-337EBBD6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1FE7-DEA5-473F-8B6B-E67E0FFC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B3D3-1CD0-4932-AD2A-9B2493A2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C66C-F26B-4951-8F29-1B20775B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4E18-E7ED-4466-8331-F63EBE78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91DDA-D179-4EF9-A4C0-10B1866B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C881-D104-4F04-912D-F1C6CC76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F070-EE4A-4A78-9FC4-F111F64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965A-C141-467F-93AC-B6882AB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EA8A-C9F5-4208-93DC-DFDBC7DB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9BFE-2B66-41D4-98CA-034EE1175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00A23-B0CB-4311-B5B5-66106356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ACD6-940F-4203-9074-DB44882C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C62A-1D03-4BBC-8013-8D44F5AE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E8C-98CB-4511-B84E-94568C9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1EBF-4E61-48E4-975A-FE3B87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43BD-D693-4E1A-BCAD-1FB94D42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265D-71E3-4BE3-AC42-C9D2A4B2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8459-1920-4833-B567-04B28DA15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6D27-AE96-4144-B7FA-749CBCB9F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89A62-CF32-49A5-BCA3-BBD9A56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DB4C9-AE1C-43AB-A154-831DD93C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5275E-1D23-43FD-BCF9-25E4586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9F9F-8901-4F12-B63D-FA7BD8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CE9BF-9F52-40C4-8347-699D501C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6765-3C24-480F-BD44-C9C54C1F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C639A-F6D4-4E56-AC5A-29A2B836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1A7E-F1A0-495A-B23D-7F44208D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6F0EE-D426-483F-ACEB-78B1597C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BC330-BBB1-47B7-A4E6-48EFBE8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8A6-1E8D-43F8-BAC3-975B831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72E5-62A2-4D54-9E56-BB71DB1C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4161-4721-41FB-B05A-F1BCB061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DE52-0E06-4BB7-83FB-871C5BDF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9C73-8992-4988-A9FF-380A67A0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6D4E-5A53-4F7B-A8B9-1984F4C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1272-9616-46A0-BA22-B7918DB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B5A91-B27C-45A7-A8B2-A84B67B03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F9BCC-3552-465B-AC72-AA427AD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A6643-3F9B-4A11-9615-E6766AB1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D372-180A-45F0-A0D8-6D1828C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0F88F-AFE1-4F32-8AEF-0A8A39D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EAE91-B52C-4161-88F2-CAEBC75A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9C5F-338C-4AA9-9717-99E2DA92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B372-A834-4FFF-B5C2-E27CE3F0E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CA19-614C-4F45-B266-2EFABCFC01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3CD4-EEA6-42F4-B880-B7A8C220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CA01-9644-4F66-97A1-9A2856FDE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9AAC-7E4A-479F-B109-AB44CA2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4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53.jpe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19.png"/><Relationship Id="rId5" Type="http://schemas.openxmlformats.org/officeDocument/2006/relationships/image" Target="../media/image56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4" Type="http://schemas.openxmlformats.org/officeDocument/2006/relationships/image" Target="../media/image55.svg"/><Relationship Id="rId9" Type="http://schemas.openxmlformats.org/officeDocument/2006/relationships/image" Target="../media/image1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2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9.png"/><Relationship Id="rId9" Type="http://schemas.openxmlformats.org/officeDocument/2006/relationships/image" Target="../media/image11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8.sv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7.png"/><Relationship Id="rId10" Type="http://schemas.openxmlformats.org/officeDocument/2006/relationships/image" Target="../media/image11.png"/><Relationship Id="rId4" Type="http://schemas.openxmlformats.org/officeDocument/2006/relationships/image" Target="../media/image36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0.svg"/><Relationship Id="rId4" Type="http://schemas.openxmlformats.org/officeDocument/2006/relationships/image" Target="../media/image30.jpe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2.png"/><Relationship Id="rId7" Type="http://schemas.openxmlformats.org/officeDocument/2006/relationships/image" Target="../media/image14.sv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6034CA48-E19D-401F-9394-E16C059C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6173" y="4808255"/>
            <a:ext cx="590550" cy="5905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58E947F-2632-477F-9350-8DE079A0B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5685" y="1867956"/>
            <a:ext cx="1105832" cy="110583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65EAD70-FAF3-4189-94B0-8B87211D1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0099" y="4462359"/>
            <a:ext cx="1590882" cy="1590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3DFDE-E966-484E-9768-F55901166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TikZ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D945-45FC-4532-ADFD-A8FE85972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Tutorial # 1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967246-0B57-4ACC-9519-78AB4954B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289600">
            <a:off x="967220" y="1788836"/>
            <a:ext cx="85725" cy="571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CE5546F-D191-40C3-AC61-473708B65E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38730">
            <a:off x="5372587" y="1115121"/>
            <a:ext cx="85725" cy="571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367FA5-FCAE-40A6-B55E-665CE37C92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1731">
            <a:off x="2462938" y="1788837"/>
            <a:ext cx="85725" cy="571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317CADB-A70E-44A1-8924-8CCE06FC10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471254">
            <a:off x="10940787" y="2316163"/>
            <a:ext cx="85725" cy="571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33117E-423A-4DCC-A913-A8BF1F8B16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7176798">
            <a:off x="2312410" y="4218192"/>
            <a:ext cx="85725" cy="571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864646C-ED81-4CE8-958C-902C461998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225345">
            <a:off x="8181461" y="775950"/>
            <a:ext cx="85725" cy="571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D35B7-0A17-481C-B3AB-E2E7D99EE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66665">
            <a:off x="8981064" y="4972050"/>
            <a:ext cx="85725" cy="5715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83BBA42-6D12-42B5-B810-6F62524A8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38730">
            <a:off x="9644405" y="3244851"/>
            <a:ext cx="85725" cy="5715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1223466-6538-498F-942B-5C0601F9D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471254">
            <a:off x="6843147" y="666335"/>
            <a:ext cx="85725" cy="571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A5B685-B8DD-4ECD-B3C9-A5FED4E87B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91731">
            <a:off x="6053139" y="2262918"/>
            <a:ext cx="85725" cy="5715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BAF1C3-2E0A-4ACB-80A0-2EADF7E5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878" y="73448"/>
            <a:ext cx="1154493" cy="11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1179857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004320" y="1226615"/>
            <a:ext cx="0" cy="2336778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EF419-316D-4475-BF0D-A4FE884CC706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412810" y="1304544"/>
            <a:ext cx="3334" cy="2321192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804F9C-0DD7-4962-B83F-12CC3F5CBC0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9066663" y="3625736"/>
            <a:ext cx="2349480" cy="1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8983BE-6CEC-44C2-AC41-576B428D114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9004319" y="1226615"/>
            <a:ext cx="2349481" cy="15586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0DE89F-7756-44AE-ADE5-E08C24C2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6" y="2007527"/>
            <a:ext cx="5124450" cy="1123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72EC1B-6261-4BD1-9BF4-63760383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58" y="3429000"/>
            <a:ext cx="2409825" cy="2409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339E7D-D77C-4325-951A-6D91A6908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84488">
            <a:off x="1315891" y="211937"/>
            <a:ext cx="927784" cy="82175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5F902B9-9AAE-47F3-AC25-BD4A76800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4584">
            <a:off x="3529199" y="161514"/>
            <a:ext cx="85725" cy="571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776F403-C019-4449-A5D8-D0FEB8BA1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072010">
            <a:off x="3787744" y="109660"/>
            <a:ext cx="85725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Path</a:t>
            </a:r>
          </a:p>
        </p:txBody>
      </p:sp>
    </p:spTree>
    <p:extLst>
      <p:ext uri="{BB962C8B-B14F-4D97-AF65-F5344CB8AC3E}">
        <p14:creationId xmlns:p14="http://schemas.microsoft.com/office/powerpoint/2010/main" val="32037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F3736-159B-455E-BAB5-261BAA4E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8" y="3156759"/>
            <a:ext cx="5353050" cy="981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B1C-2891-4C4B-A4F7-E2304AE7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87" y="2323322"/>
            <a:ext cx="2867025" cy="26479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2EED452-5B34-4EE5-8B1C-10E2CA67B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2" y="799305"/>
            <a:ext cx="946727" cy="9467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EE73A7A-C703-4ED3-A614-ABFD12956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799305"/>
            <a:ext cx="373709" cy="3737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0C084A-1A58-4840-8C83-D126DEC68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9328" y="192015"/>
            <a:ext cx="835891" cy="835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2279F-763E-4960-BCAB-9A53B544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Path</a:t>
            </a:r>
          </a:p>
        </p:txBody>
      </p:sp>
    </p:spTree>
    <p:extLst>
      <p:ext uri="{BB962C8B-B14F-4D97-AF65-F5344CB8AC3E}">
        <p14:creationId xmlns:p14="http://schemas.microsoft.com/office/powerpoint/2010/main" val="10340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99F8-E42D-4BB1-BD78-8EB8EB61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Like, Comment, and Subscribe to the Channel</a:t>
            </a:r>
          </a:p>
        </p:txBody>
      </p:sp>
      <p:pic>
        <p:nvPicPr>
          <p:cNvPr id="2052" name="Picture 4" descr="Sticky Note Message Isolated On White Stock Illustration 180231326">
            <a:extLst>
              <a:ext uri="{FF2B5EF4-FFF2-40B4-BE49-F238E27FC236}">
                <a16:creationId xmlns:a16="http://schemas.microsoft.com/office/drawing/2014/main" id="{97DE2CB1-3D13-4C8F-BE56-207BEB456F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8"/>
          <a:stretch/>
        </p:blipFill>
        <p:spPr bwMode="auto">
          <a:xfrm>
            <a:off x="3155629" y="1809954"/>
            <a:ext cx="5880741" cy="43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44D2361-72E9-410D-A1A8-0AB76A6A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23102">
            <a:off x="7815189" y="-28736"/>
            <a:ext cx="1164864" cy="11648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F3E856-0D67-4F1C-9407-A497CD30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14505">
            <a:off x="10671355" y="1413995"/>
            <a:ext cx="553385" cy="55338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C9ABED-F3FC-4C60-B202-DAD7B6814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025559">
            <a:off x="653144" y="823187"/>
            <a:ext cx="1734998" cy="17349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8A79204-9C4D-4B44-A4D1-ABBED35AD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31954" y="4614291"/>
            <a:ext cx="590550" cy="5905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934C03A-52B6-4049-B939-02BBDC5989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66665">
            <a:off x="9636845" y="4778086"/>
            <a:ext cx="85725" cy="5715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C41226B-5249-49AF-A0EC-D93471314A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74981">
            <a:off x="949140" y="4261363"/>
            <a:ext cx="85725" cy="571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C818436-6C44-47CA-91FF-61AFF622A8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091731">
            <a:off x="2389906" y="3869408"/>
            <a:ext cx="85725" cy="571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536BC4-C122-4BEE-BD06-178F486B3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91907">
            <a:off x="1508185" y="4787803"/>
            <a:ext cx="840943" cy="7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400-19C9-449A-85F3-6C017CBF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TikZ?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FFD1-212A-4511-83AB-4C3A7B8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</a:t>
            </a:r>
            <a:r>
              <a:rPr lang="en-US" b="1" dirty="0">
                <a:solidFill>
                  <a:srgbClr val="00B0F0"/>
                </a:solidFill>
              </a:rPr>
              <a:t>a number of LATEX commands </a:t>
            </a:r>
            <a:r>
              <a:rPr lang="en-US" dirty="0"/>
              <a:t>that </a:t>
            </a:r>
            <a:r>
              <a:rPr lang="en-US" b="1" dirty="0">
                <a:solidFill>
                  <a:srgbClr val="FF0000"/>
                </a:solidFill>
              </a:rPr>
              <a:t>draw graphics</a:t>
            </a:r>
            <a:r>
              <a:rPr lang="en-US" dirty="0"/>
              <a:t>.</a:t>
            </a:r>
          </a:p>
          <a:p>
            <a:r>
              <a:rPr lang="en-US" dirty="0"/>
              <a:t>TikZ is probably the </a:t>
            </a:r>
            <a:r>
              <a:rPr lang="en-US" b="1" dirty="0">
                <a:solidFill>
                  <a:srgbClr val="FF0000"/>
                </a:solidFill>
              </a:rPr>
              <a:t>most complex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powerful tool </a:t>
            </a:r>
            <a:r>
              <a:rPr lang="en-US" dirty="0"/>
              <a:t>to </a:t>
            </a:r>
            <a:r>
              <a:rPr lang="en-US" b="1" dirty="0">
                <a:solidFill>
                  <a:srgbClr val="00B0F0"/>
                </a:solidFill>
              </a:rPr>
              <a:t>create graphic elements in LATEX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D343-5B01-448D-8964-B2BBC262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6" y="3771923"/>
            <a:ext cx="5706271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54F49-6256-4C55-BBAF-7A19E3F9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26" y="3438577"/>
            <a:ext cx="185737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C57D3-3E2E-4608-BAEF-903D8B17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06" y="4695876"/>
            <a:ext cx="626745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18B1F-0B0C-4FA4-ABA2-C75CF06FE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578" y="4524427"/>
            <a:ext cx="1085850" cy="8667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9F2A15-D850-4B01-A29E-ED8D513E5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176798">
            <a:off x="10207038" y="2528769"/>
            <a:ext cx="85725" cy="571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AC5524-63B8-431D-BCC3-CD7BD6C1B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1907">
            <a:off x="9475845" y="1017809"/>
            <a:ext cx="840943" cy="7448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3B6F3E-8A0D-47C7-AE72-A1BFC0567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38730">
            <a:off x="7386114" y="736085"/>
            <a:ext cx="85725" cy="571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BD088B-FC5B-42DD-BCAD-B73BCBB92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225345">
            <a:off x="10194988" y="396914"/>
            <a:ext cx="85725" cy="571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102BAE-1294-46E2-BA1B-5EAD98035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471254">
            <a:off x="8856674" y="287299"/>
            <a:ext cx="85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23DC-7A7C-4F09-B904-5A2689C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17A04-3B31-4D43-8D78-9694CE50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9"/>
          <a:stretch/>
        </p:blipFill>
        <p:spPr>
          <a:xfrm>
            <a:off x="838199" y="3849337"/>
            <a:ext cx="3070807" cy="1257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7F3F5-A490-4A96-B69A-FFEE29B23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5"/>
          <a:stretch/>
        </p:blipFill>
        <p:spPr>
          <a:xfrm>
            <a:off x="965856" y="2575275"/>
            <a:ext cx="12117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05FA4-A378-4DF3-868B-5EF84124A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82" y="1938337"/>
            <a:ext cx="2571750" cy="4667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0465161-03EF-45FD-AC3A-DA6348C6C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3562" y="2382719"/>
            <a:ext cx="1590882" cy="15908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F5C75E-9A73-45A1-A892-F597F9B08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74981">
            <a:off x="8559045" y="1404938"/>
            <a:ext cx="85725" cy="571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254D1FE-BED0-4E70-8BE6-1E2D7241F3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91731">
            <a:off x="9999811" y="1012983"/>
            <a:ext cx="85725" cy="571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2DF858-C2CA-4D88-B8AB-03B099360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176798">
            <a:off x="9849283" y="3442338"/>
            <a:ext cx="85725" cy="571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D1D398-8036-4DC0-AAF8-956A1DC4AF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1907">
            <a:off x="9118090" y="1931378"/>
            <a:ext cx="840943" cy="7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09203-AEC5-4C5C-A6C3-0CF1ACF4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7" y="2080328"/>
            <a:ext cx="392430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7B025-D1F6-4275-8088-CB10E51F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9448"/>
            <a:ext cx="2419350" cy="5905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8AD07-915A-4976-822E-B3CB9FDAE825}"/>
              </a:ext>
            </a:extLst>
          </p:cNvPr>
          <p:cNvSpPr/>
          <p:nvPr/>
        </p:nvSpPr>
        <p:spPr>
          <a:xfrm>
            <a:off x="8736928" y="3124525"/>
            <a:ext cx="534782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86D45C-D227-44D7-8A0C-D849763E539D}"/>
              </a:ext>
            </a:extLst>
          </p:cNvPr>
          <p:cNvSpPr/>
          <p:nvPr/>
        </p:nvSpPr>
        <p:spPr>
          <a:xfrm>
            <a:off x="11148752" y="3118552"/>
            <a:ext cx="534782" cy="310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(5,0)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066663" y="3625737"/>
            <a:ext cx="2287137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1D553F2D-5EF4-4B8E-82B3-226ED430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38730">
            <a:off x="4189984" y="669563"/>
            <a:ext cx="85725" cy="5715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819F498-4A17-4F95-A3E7-AC6CF55F8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5345">
            <a:off x="6998858" y="330392"/>
            <a:ext cx="85725" cy="571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35DD611-C149-4E16-A37B-DA1739870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471254">
            <a:off x="5660544" y="220777"/>
            <a:ext cx="85725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Horizontal Line</a:t>
            </a:r>
          </a:p>
        </p:txBody>
      </p:sp>
    </p:spTree>
    <p:extLst>
      <p:ext uri="{BB962C8B-B14F-4D97-AF65-F5344CB8AC3E}">
        <p14:creationId xmlns:p14="http://schemas.microsoft.com/office/powerpoint/2010/main" val="39368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9886856" y="3563392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9903479" y="115547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8AD07-915A-4976-822E-B3CB9FDAE825}"/>
              </a:ext>
            </a:extLst>
          </p:cNvPr>
          <p:cNvSpPr/>
          <p:nvPr/>
        </p:nvSpPr>
        <p:spPr>
          <a:xfrm>
            <a:off x="9703416" y="4025683"/>
            <a:ext cx="534782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(2,0)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86D45C-D227-44D7-8A0C-D849763E539D}"/>
              </a:ext>
            </a:extLst>
          </p:cNvPr>
          <p:cNvSpPr/>
          <p:nvPr/>
        </p:nvSpPr>
        <p:spPr>
          <a:xfrm>
            <a:off x="10276738" y="1062592"/>
            <a:ext cx="534782" cy="310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(2,5)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9949200" y="1280160"/>
            <a:ext cx="16623" cy="2283232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1D924C-608F-4DB0-87B7-746A5996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1277"/>
            <a:ext cx="395287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966BE-AED2-47D9-BD9C-20C68FAC7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667" y="3273775"/>
            <a:ext cx="914400" cy="25812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26612D4-7942-4307-B9DE-81700E4C3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89600">
            <a:off x="1185712" y="1230548"/>
            <a:ext cx="85725" cy="5715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C5733C-5EF3-4623-8E03-18D06F106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38730">
            <a:off x="5591079" y="556833"/>
            <a:ext cx="85725" cy="571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6FF4259-532E-449F-9635-8263FF71B2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91731">
            <a:off x="2681430" y="1230549"/>
            <a:ext cx="85725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Vertical Line</a:t>
            </a:r>
          </a:p>
        </p:txBody>
      </p:sp>
    </p:spTree>
    <p:extLst>
      <p:ext uri="{BB962C8B-B14F-4D97-AF65-F5344CB8AC3E}">
        <p14:creationId xmlns:p14="http://schemas.microsoft.com/office/powerpoint/2010/main" val="27542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8AD07-915A-4976-822E-B3CB9FDAE825}"/>
              </a:ext>
            </a:extLst>
          </p:cNvPr>
          <p:cNvSpPr/>
          <p:nvPr/>
        </p:nvSpPr>
        <p:spPr>
          <a:xfrm>
            <a:off x="8799272" y="3931352"/>
            <a:ext cx="534782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86D45C-D227-44D7-8A0C-D849763E539D}"/>
              </a:ext>
            </a:extLst>
          </p:cNvPr>
          <p:cNvSpPr/>
          <p:nvPr/>
        </p:nvSpPr>
        <p:spPr>
          <a:xfrm>
            <a:off x="11148752" y="3963342"/>
            <a:ext cx="534782" cy="310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(5,0)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066663" y="3625737"/>
            <a:ext cx="2287137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91CBC17-2489-46E6-9745-13AE2C66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9537"/>
            <a:ext cx="4143375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3ED6F-66A2-4754-A13D-FCCC233D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9335"/>
            <a:ext cx="6257925" cy="116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95EA7E-14F1-40F1-BF06-B57E3CEA0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22700"/>
            <a:ext cx="2343150" cy="838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94C34C-F590-4B44-AE16-E4416F88D013}"/>
              </a:ext>
            </a:extLst>
          </p:cNvPr>
          <p:cNvSpPr/>
          <p:nvPr/>
        </p:nvSpPr>
        <p:spPr>
          <a:xfrm>
            <a:off x="8941976" y="3093260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1C2CD-F505-4FE0-AE32-3854B57FBD63}"/>
              </a:ext>
            </a:extLst>
          </p:cNvPr>
          <p:cNvSpPr/>
          <p:nvPr/>
        </p:nvSpPr>
        <p:spPr>
          <a:xfrm>
            <a:off x="11353800" y="3093260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EF419-316D-4475-BF0D-A4FE884CC70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066663" y="3155604"/>
            <a:ext cx="2287137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FE4478-D992-4A55-BA66-320FDE1366C7}"/>
              </a:ext>
            </a:extLst>
          </p:cNvPr>
          <p:cNvSpPr/>
          <p:nvPr/>
        </p:nvSpPr>
        <p:spPr>
          <a:xfrm>
            <a:off x="8799272" y="2582276"/>
            <a:ext cx="534782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(0,1)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8AB5E2-E8DD-4C20-835B-B43D41A55998}"/>
              </a:ext>
            </a:extLst>
          </p:cNvPr>
          <p:cNvSpPr/>
          <p:nvPr/>
        </p:nvSpPr>
        <p:spPr>
          <a:xfrm>
            <a:off x="11086409" y="2578918"/>
            <a:ext cx="534782" cy="310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(5,1)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AA82912-D8C8-4D6C-A9EF-D9F62AC33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289600">
            <a:off x="3442565" y="416978"/>
            <a:ext cx="85725" cy="5715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CB9D4A4-3F2D-409D-A5FC-0CEE8D08A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38730">
            <a:off x="4531891" y="223702"/>
            <a:ext cx="85725" cy="5715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631FD6F-59A0-4ACA-B2F9-3C45467BA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91731">
            <a:off x="1392851" y="742156"/>
            <a:ext cx="85725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Two Horizontal Lines</a:t>
            </a:r>
          </a:p>
        </p:txBody>
      </p:sp>
    </p:spTree>
    <p:extLst>
      <p:ext uri="{BB962C8B-B14F-4D97-AF65-F5344CB8AC3E}">
        <p14:creationId xmlns:p14="http://schemas.microsoft.com/office/powerpoint/2010/main" val="748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8AD07-915A-4976-822E-B3CB9FDAE825}"/>
              </a:ext>
            </a:extLst>
          </p:cNvPr>
          <p:cNvSpPr/>
          <p:nvPr/>
        </p:nvSpPr>
        <p:spPr>
          <a:xfrm>
            <a:off x="8799272" y="3931352"/>
            <a:ext cx="534782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86D45C-D227-44D7-8A0C-D849763E539D}"/>
              </a:ext>
            </a:extLst>
          </p:cNvPr>
          <p:cNvSpPr/>
          <p:nvPr/>
        </p:nvSpPr>
        <p:spPr>
          <a:xfrm>
            <a:off x="11148752" y="3963342"/>
            <a:ext cx="534782" cy="310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(5,0)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066663" y="3625737"/>
            <a:ext cx="2287137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Plus Sign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94C34C-F590-4B44-AE16-E4416F88D013}"/>
              </a:ext>
            </a:extLst>
          </p:cNvPr>
          <p:cNvSpPr/>
          <p:nvPr/>
        </p:nvSpPr>
        <p:spPr>
          <a:xfrm>
            <a:off x="10147887" y="2361357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1C2CD-F505-4FE0-AE32-3854B57FBD63}"/>
              </a:ext>
            </a:extLst>
          </p:cNvPr>
          <p:cNvSpPr/>
          <p:nvPr/>
        </p:nvSpPr>
        <p:spPr>
          <a:xfrm>
            <a:off x="10147886" y="4765431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EF419-316D-4475-BF0D-A4FE884CC70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0210230" y="2486044"/>
            <a:ext cx="1" cy="2279387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FE4478-D992-4A55-BA66-320FDE1366C7}"/>
              </a:ext>
            </a:extLst>
          </p:cNvPr>
          <p:cNvSpPr/>
          <p:nvPr/>
        </p:nvSpPr>
        <p:spPr>
          <a:xfrm>
            <a:off x="9863328" y="1950086"/>
            <a:ext cx="780288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(2.5, 2.5)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408FC-6ACF-4964-97D4-FD1F33CD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3" y="1726853"/>
            <a:ext cx="5695950" cy="142875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2D700B-85A9-47BA-94BB-54989211380F}"/>
              </a:ext>
            </a:extLst>
          </p:cNvPr>
          <p:cNvSpPr/>
          <p:nvPr/>
        </p:nvSpPr>
        <p:spPr>
          <a:xfrm>
            <a:off x="9863328" y="5016008"/>
            <a:ext cx="871728" cy="310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(2.5, -2.5)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9C8C0B-1F57-49C3-AD60-562ED94C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60" y="3341115"/>
            <a:ext cx="2266950" cy="24193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7CBC34-0A06-48C4-B36B-33D22B8CC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89600">
            <a:off x="5005843" y="293507"/>
            <a:ext cx="85725" cy="5715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535A3FA-981F-43D2-B49D-17B3BC3618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38730">
            <a:off x="4150039" y="293507"/>
            <a:ext cx="85725" cy="5715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4E42B38-4271-468D-BE61-2692E57CE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91731">
            <a:off x="3344590" y="256497"/>
            <a:ext cx="85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FFC93BA-2B5A-488D-9C59-1821E81A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500" y="84156"/>
            <a:ext cx="1105832" cy="1105832"/>
          </a:xfrm>
          <a:prstGeom prst="rect">
            <a:avLst/>
          </a:prstGeom>
        </p:spPr>
      </p:pic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1179857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9048403" y="1286284"/>
            <a:ext cx="2323657" cy="2295369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Cross Sign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94C34C-F590-4B44-AE16-E4416F88D013}"/>
              </a:ext>
            </a:extLst>
          </p:cNvPr>
          <p:cNvSpPr/>
          <p:nvPr/>
        </p:nvSpPr>
        <p:spPr>
          <a:xfrm>
            <a:off x="8955391" y="1148686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1C2CD-F505-4FE0-AE32-3854B57FBD63}"/>
              </a:ext>
            </a:extLst>
          </p:cNvPr>
          <p:cNvSpPr/>
          <p:nvPr/>
        </p:nvSpPr>
        <p:spPr>
          <a:xfrm>
            <a:off x="11347133" y="3557039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EF419-316D-4475-BF0D-A4FE884CC706}"/>
              </a:ext>
            </a:extLst>
          </p:cNvPr>
          <p:cNvCxnSpPr>
            <a:cxnSpLocks/>
            <a:stCxn id="17" idx="5"/>
            <a:endCxn id="18" idx="1"/>
          </p:cNvCxnSpPr>
          <p:nvPr/>
        </p:nvCxnSpPr>
        <p:spPr>
          <a:xfrm>
            <a:off x="9061818" y="1255113"/>
            <a:ext cx="2303575" cy="2320186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CF566B-9881-42A8-84C9-1E1C13C3A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4056"/>
            <a:ext cx="4305300" cy="1323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CEEB6D-3728-4BB5-BF36-9D87FC3C6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29000"/>
            <a:ext cx="2505075" cy="24193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726B73E-FE78-4BBF-A144-796703C3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471254">
            <a:off x="7878067" y="207802"/>
            <a:ext cx="85725" cy="571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6AA3D93-81CA-4363-85D1-610F7DED77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38730">
            <a:off x="5146966" y="316194"/>
            <a:ext cx="85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ectangular Coordinate Systems and Graphs | Algebra and Trigonometry">
            <a:extLst>
              <a:ext uri="{FF2B5EF4-FFF2-40B4-BE49-F238E27FC236}">
                <a16:creationId xmlns:a16="http://schemas.microsoft.com/office/drawing/2014/main" id="{11F8AB97-A198-4953-ADD3-F6C97E77A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57" y="702729"/>
            <a:ext cx="6223843" cy="56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11240D-5673-4E9B-B866-1C036390A79A}"/>
              </a:ext>
            </a:extLst>
          </p:cNvPr>
          <p:cNvSpPr/>
          <p:nvPr/>
        </p:nvSpPr>
        <p:spPr>
          <a:xfrm>
            <a:off x="8941976" y="3563393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896FA-894D-4A69-A4ED-67B0A1EF2694}"/>
              </a:ext>
            </a:extLst>
          </p:cNvPr>
          <p:cNvSpPr/>
          <p:nvPr/>
        </p:nvSpPr>
        <p:spPr>
          <a:xfrm>
            <a:off x="11353800" y="1179857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AA461-0C5B-4514-A267-E59B8820A6F8}"/>
              </a:ext>
            </a:extLst>
          </p:cNvPr>
          <p:cNvCxnSpPr>
            <a:cxnSpLocks/>
            <a:stCxn id="10" idx="0"/>
            <a:endCxn id="17" idx="4"/>
          </p:cNvCxnSpPr>
          <p:nvPr/>
        </p:nvCxnSpPr>
        <p:spPr>
          <a:xfrm flipV="1">
            <a:off x="9004320" y="1273373"/>
            <a:ext cx="13415" cy="229002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A94C34C-F590-4B44-AE16-E4416F88D013}"/>
              </a:ext>
            </a:extLst>
          </p:cNvPr>
          <p:cNvSpPr/>
          <p:nvPr/>
        </p:nvSpPr>
        <p:spPr>
          <a:xfrm>
            <a:off x="8955391" y="1148686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1C2CD-F505-4FE0-AE32-3854B57FBD63}"/>
              </a:ext>
            </a:extLst>
          </p:cNvPr>
          <p:cNvSpPr/>
          <p:nvPr/>
        </p:nvSpPr>
        <p:spPr>
          <a:xfrm>
            <a:off x="11347133" y="3557039"/>
            <a:ext cx="124687" cy="1246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EF419-316D-4475-BF0D-A4FE884CC706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1409477" y="1304544"/>
            <a:ext cx="6667" cy="2252495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29C190F-9ED9-43AE-A890-C4CD1234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6367"/>
            <a:ext cx="3876675" cy="20383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804F9C-0DD7-4962-B83F-12CC3F5CBC02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9066663" y="3619383"/>
            <a:ext cx="2280470" cy="6354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8983BE-6CEC-44C2-AC41-576B428D1148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>
            <a:off x="9080078" y="1211030"/>
            <a:ext cx="2273722" cy="31171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E323948-465D-47C9-AE92-5D1952E7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86065">
            <a:off x="3318133" y="259446"/>
            <a:ext cx="1105832" cy="110583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2C0961C-C4D4-4D23-9074-165C06CA4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471254">
            <a:off x="7345929" y="103965"/>
            <a:ext cx="85725" cy="5715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90DD692-71B3-409A-91F7-37FF7604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38730">
            <a:off x="5056928" y="465878"/>
            <a:ext cx="85725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FF79-5248-439C-BCCB-64A22FA6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Rectangle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C6EB0B-98B5-4C06-ACEB-7BC5A8AAC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941648"/>
            <a:ext cx="240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 to TikZ</vt:lpstr>
      <vt:lpstr>What is TikZ?</vt:lpstr>
      <vt:lpstr>Usage</vt:lpstr>
      <vt:lpstr>Draw A Horizontal Line</vt:lpstr>
      <vt:lpstr>Draw A Vertical Line</vt:lpstr>
      <vt:lpstr>Draw Two Horizontal Lines</vt:lpstr>
      <vt:lpstr>Draw A Plus Sign</vt:lpstr>
      <vt:lpstr>Draw A Cross Sign</vt:lpstr>
      <vt:lpstr>Draw A Rectangle</vt:lpstr>
      <vt:lpstr>Rectangle Path</vt:lpstr>
      <vt:lpstr>Circle Path</vt:lpstr>
      <vt:lpstr>Like, Comment, and Subscribe to the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TikZ</dc:title>
  <dc:creator>Mr. Abuzar Ghafari</dc:creator>
  <cp:lastModifiedBy>Mr. Abuzar Ghafari</cp:lastModifiedBy>
  <cp:revision>62</cp:revision>
  <dcterms:created xsi:type="dcterms:W3CDTF">2021-10-18T09:15:27Z</dcterms:created>
  <dcterms:modified xsi:type="dcterms:W3CDTF">2021-10-18T14:30:08Z</dcterms:modified>
</cp:coreProperties>
</file>