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FC00EE-3488-4FAB-ABE2-35D13BE1F68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E3E"/>
    <a:srgbClr val="646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3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4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7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2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7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5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A42B-F738-4D93-94AE-FD93870466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201A-4D69-4343-890E-0EA30E93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095"/>
            <a:ext cx="12192001" cy="68700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8511" y="5582669"/>
            <a:ext cx="9913259" cy="1434420"/>
          </a:xfrm>
        </p:spPr>
        <p:txBody>
          <a:bodyPr>
            <a:noAutofit/>
          </a:bodyPr>
          <a:lstStyle/>
          <a:p>
            <a:r>
              <a:rPr lang="en-US" sz="140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Brain Train</a:t>
            </a:r>
            <a:endParaRPr lang="ru-RU" sz="140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14" y="0"/>
            <a:ext cx="4049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Bahnschrift SemiCondensed" panose="020B0502040204020203" pitchFamily="34" charset="0"/>
              </a:rPr>
              <a:t>Так это ж этого, как его? Леши </a:t>
            </a:r>
            <a:r>
              <a:rPr lang="ru-RU" sz="3200" b="1" dirty="0" err="1" smtClean="0">
                <a:latin typeface="Bahnschrift SemiCondensed" panose="020B0502040204020203" pitchFamily="34" charset="0"/>
              </a:rPr>
              <a:t>Бобко</a:t>
            </a:r>
            <a:r>
              <a:rPr lang="ru-RU" sz="3200" b="1" dirty="0" smtClean="0">
                <a:latin typeface="Bahnschrift SemiCondensed" panose="020B0502040204020203" pitchFamily="34" charset="0"/>
              </a:rPr>
              <a:t> из 1 группы!</a:t>
            </a:r>
            <a:endParaRPr lang="ru-RU" sz="3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1086" y="59638"/>
            <a:ext cx="3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Bahnschrift SemiCondensed" panose="020B0502040204020203" pitchFamily="34" charset="0"/>
              </a:rPr>
              <a:t>БГУИР ПОИТ 2018</a:t>
            </a:r>
            <a:endParaRPr lang="ru-RU" sz="3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tmdb.org/t/p/w1280/wKS99Y4xdKbRXiNN9p7mJCZVtR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tguide.com/storage/event/12162/preview_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457" y="3855547"/>
            <a:ext cx="4484914" cy="30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914" y="522514"/>
            <a:ext cx="915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Comic Sans MS" panose="030F0702030302020204" pitchFamily="66" charset="0"/>
              </a:rPr>
              <a:t>Когда пытаешься вспомнить все про директиву </a:t>
            </a:r>
            <a:r>
              <a:rPr lang="en-US" sz="4800" dirty="0" smtClean="0">
                <a:latin typeface="Comic Sans MS" panose="030F0702030302020204" pitchFamily="66" charset="0"/>
              </a:rPr>
              <a:t>org</a:t>
            </a:r>
            <a:r>
              <a:rPr lang="ru-RU" sz="4800" dirty="0" smtClean="0">
                <a:latin typeface="Comic Sans MS" panose="030F0702030302020204" pitchFamily="66" charset="0"/>
              </a:rPr>
              <a:t>.</a:t>
            </a:r>
            <a:endParaRPr lang="ru-RU" sz="4800" dirty="0">
              <a:latin typeface="Comic Sans MS" panose="030F0702030302020204" pitchFamily="66" charset="0"/>
            </a:endParaRPr>
          </a:p>
        </p:txBody>
      </p:sp>
      <p:pic>
        <p:nvPicPr>
          <p:cNvPr id="1032" name="Picture 8" descr="https://avatars.mds.yandex.net/get-pdb/34158/ef9d36f7-15c0-4d10-98d9-9c6e98223458/s1200?webp=fa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7" y="2614688"/>
            <a:ext cx="57531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getwallpapers.com/wallpaper/full/4/8/2/4322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44" y="1013392"/>
            <a:ext cx="6684056" cy="38198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4744" y="1013392"/>
            <a:ext cx="6684056" cy="381986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://www.clipartbest.com/cliparts/pi5/6bX/pi56bX6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79" y="5121690"/>
            <a:ext cx="1458799" cy="16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omanov-alp.ru/good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13" y="4833257"/>
            <a:ext cx="1899993" cy="18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36025" y="5453688"/>
            <a:ext cx="6141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Качест</a:t>
            </a:r>
            <a:r>
              <a:rPr lang="ru-RU" sz="88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-ВО!</a:t>
            </a:r>
            <a:endParaRPr lang="ru-RU" sz="8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75" y="366795"/>
            <a:ext cx="7855424" cy="599008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78974" y="366666"/>
            <a:ext cx="7855425" cy="59902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4931" y="477672"/>
            <a:ext cx="32891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Игра</a:t>
            </a:r>
          </a:p>
          <a:p>
            <a:r>
              <a:rPr lang="en-US" sz="6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“Colors”</a:t>
            </a:r>
            <a:endParaRPr lang="ru-RU" sz="6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3072348"/>
            <a:ext cx="407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ru-RU" sz="4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Коротко</a:t>
            </a:r>
          </a:p>
          <a:p>
            <a:pPr marL="685800" indent="-685800">
              <a:buFontTx/>
              <a:buChar char="-"/>
            </a:pPr>
            <a:r>
              <a:rPr lang="ru-RU" sz="4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Ясно</a:t>
            </a:r>
          </a:p>
          <a:p>
            <a:pPr marL="685800" indent="-685800">
              <a:buFontTx/>
              <a:buChar char="-"/>
            </a:pPr>
            <a:r>
              <a:rPr lang="ru-RU" sz="4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Интересно</a:t>
            </a:r>
          </a:p>
          <a:p>
            <a:pPr marL="685800" indent="-685800">
              <a:buFontTx/>
              <a:buChar char="-"/>
            </a:pPr>
            <a:r>
              <a:rPr lang="ru-RU" sz="4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Еще пункт</a:t>
            </a:r>
          </a:p>
          <a:p>
            <a:pPr marL="685800" indent="-685800">
              <a:buFontTx/>
              <a:buChar char="-"/>
            </a:pPr>
            <a:endParaRPr lang="ru-RU" sz="48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99" y="365125"/>
            <a:ext cx="7736202" cy="58118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17598" y="365125"/>
            <a:ext cx="7736202" cy="5811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46851" y="58410"/>
            <a:ext cx="3070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Игра</a:t>
            </a:r>
          </a:p>
          <a:p>
            <a:r>
              <a:rPr lang="en-US" sz="60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“Fruits”</a:t>
            </a:r>
            <a:endParaRPr lang="ru-RU" sz="6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4" y="4188242"/>
            <a:ext cx="3399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Вот все то, что Леша сказал.</a:t>
            </a:r>
            <a:endParaRPr lang="ru-RU" sz="4400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18" y="365125"/>
            <a:ext cx="7805382" cy="583115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8418" y="345806"/>
            <a:ext cx="7805382" cy="58504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36728" y="464024"/>
            <a:ext cx="311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Рекорды</a:t>
            </a:r>
            <a:endParaRPr lang="ru-RU" sz="5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" y="4249797"/>
            <a:ext cx="2920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Это ребята побили, я просто рядом стоял.</a:t>
            </a:r>
            <a:endParaRPr lang="ru-RU" sz="32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138" y="1501252"/>
            <a:ext cx="8966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- Игра действительно помогает, ток я забыл, как она называется и не смог ее найти.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3826" y="191068"/>
            <a:ext cx="8256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>
                <a:latin typeface="Bahnschrift SemiCondensed" panose="020B0502040204020203" pitchFamily="34" charset="0"/>
              </a:rPr>
              <a:t>Наши отзывы</a:t>
            </a:r>
            <a:endParaRPr lang="ru-RU" sz="660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38" y="3045723"/>
            <a:ext cx="896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- Теперь дневник не забываю(((((((((((((((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137" y="4301318"/>
            <a:ext cx="8966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- Фантастическая игра с невероятной механикой и графикой!!! </a:t>
            </a:r>
            <a:endParaRPr lang="ru-RU" sz="3200" dirty="0">
              <a:latin typeface="Bahnschrift SemiCondensed" panose="020B0502040204020203" pitchFamily="34" charset="0"/>
            </a:endParaRPr>
          </a:p>
          <a:p>
            <a:endParaRPr lang="ru-RU" sz="3200" dirty="0">
              <a:latin typeface="Bahnschrift Semi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647" y="2212970"/>
            <a:ext cx="426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Bahnschrift SemiCondensed" panose="020B0502040204020203" pitchFamily="34" charset="0"/>
              </a:rPr>
              <a:t>Сверхразум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0424" y="3805363"/>
            <a:ext cx="580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SemiCondensed" panose="020B0502040204020203" pitchFamily="34" charset="0"/>
              </a:rPr>
              <a:t>Представитель молодого поколения</a:t>
            </a:r>
            <a:endParaRPr lang="ru-RU" sz="2800" dirty="0">
              <a:latin typeface="Bahnschrift Semi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6342" y="5578590"/>
            <a:ext cx="334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Разработчик игры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elitefon.ru/pic/201211/1920x1200/elitefon.ru-20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SemiCondensed</vt:lpstr>
      <vt:lpstr>Calibri</vt:lpstr>
      <vt:lpstr>Calibri Light</vt:lpstr>
      <vt:lpstr>Comic Sans MS</vt:lpstr>
      <vt:lpstr>Тема Office</vt:lpstr>
      <vt:lpstr>Brain Train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Train</dc:title>
  <dc:creator>Пользователь Windows</dc:creator>
  <cp:lastModifiedBy>Пользователь Windows</cp:lastModifiedBy>
  <cp:revision>9</cp:revision>
  <dcterms:created xsi:type="dcterms:W3CDTF">2018-06-06T22:26:20Z</dcterms:created>
  <dcterms:modified xsi:type="dcterms:W3CDTF">2018-06-06T23:46:51Z</dcterms:modified>
</cp:coreProperties>
</file>