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8d6a2174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8d6a217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8d6a217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8d6a217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8d6a2174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8d6a2174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8d6a217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8d6a217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8d6a2174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8d6a2174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8d6a2174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8d6a2174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8d6a2174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8d6a217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8d6a2174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8d6a217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8d6a2174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8d6a2174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8d6a217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68d6a217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d6eacb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d6eacb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d6eacb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d6eacb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d6eacb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d6eacb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8d6a217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8d6a217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8d6a217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8d6a217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8d6a217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8d6a217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d6eacb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d6eacb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d6eacb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d6eacb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8d6a2174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8d6a217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2750"/>
            <a:ext cx="8520600" cy="9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Chords recognition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94975" y="4414025"/>
            <a:ext cx="3155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created by Alexey Bobko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6000"/>
            <a:ext cx="9144001" cy="19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261175" y="321450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Strong - 1 | Weak - 0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25" y="1582575"/>
            <a:ext cx="1211701" cy="12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967425" y="2027700"/>
            <a:ext cx="2337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omic Sans MS"/>
                <a:ea typeface="Comic Sans MS"/>
                <a:cs typeface="Comic Sans MS"/>
                <a:sym typeface="Comic Sans MS"/>
              </a:rPr>
              <a:t>(&lt;, =, &gt;) ?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156050" y="1770375"/>
            <a:ext cx="33381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NOTE_LOWER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NOISE_LIMIT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 flipH="1">
            <a:off x="2707650" y="2917950"/>
            <a:ext cx="14838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5304425" y="2901525"/>
            <a:ext cx="1347600" cy="74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879375" y="3746225"/>
            <a:ext cx="1422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936200" y="3746225"/>
            <a:ext cx="1422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261175" y="321450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Strong - 1 | Weak - 0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709700" y="1601175"/>
            <a:ext cx="57246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ru" sz="4000">
                <a:latin typeface="Comic Sans MS"/>
                <a:ea typeface="Comic Sans MS"/>
                <a:cs typeface="Comic Sans MS"/>
                <a:sym typeface="Comic Sans MS"/>
              </a:rPr>
              <a:t>0,0,1,0,1,0,0,1,0,0,0,0]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ru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0,0,1,0,1,0,0,1,0,0,0,0]</a:t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[0,0,1,0,0,0,1,1,0,0,0,0]</a:t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[0,0,1,0,1,0,1,1,0,0, 1,0]</a:t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285900" y="333825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Strong - 1 | Weak - 0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709700" y="1601175"/>
            <a:ext cx="57246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12499" l="6270" r="6025" t="12739"/>
          <a:stretch/>
        </p:blipFill>
        <p:spPr>
          <a:xfrm>
            <a:off x="2130563" y="1814475"/>
            <a:ext cx="5024424" cy="21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508450" y="494575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Model for bounds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709700" y="1601175"/>
            <a:ext cx="65496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12499" l="6270" r="6025" t="12739"/>
          <a:stretch/>
        </p:blipFill>
        <p:spPr>
          <a:xfrm>
            <a:off x="2173800" y="1901000"/>
            <a:ext cx="4796400" cy="20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3417550" y="235025"/>
            <a:ext cx="21660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Plan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420400" y="1269250"/>
            <a:ext cx="2720100" cy="1135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140500" y="2404450"/>
            <a:ext cx="2720100" cy="1135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5860600" y="3539650"/>
            <a:ext cx="2720100" cy="1135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420400" y="1269250"/>
            <a:ext cx="2720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Recognize 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chords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140500" y="2404450"/>
            <a:ext cx="2720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Some magic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860600" y="3539650"/>
            <a:ext cx="2720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Output the 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709700" y="494600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CatBoost Classifier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00125"/>
            <a:ext cx="476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872425" y="197875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Output &amp; Clearing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88" y="1079750"/>
            <a:ext cx="6462425" cy="379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8"/>
          <p:cNvCxnSpPr/>
          <p:nvPr/>
        </p:nvCxnSpPr>
        <p:spPr>
          <a:xfrm>
            <a:off x="7814175" y="1169200"/>
            <a:ext cx="12300" cy="3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872425" y="197875"/>
            <a:ext cx="6936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Output &amp; Clearing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8" name="Google Shape;198;p29"/>
          <p:cNvCxnSpPr/>
          <p:nvPr/>
        </p:nvCxnSpPr>
        <p:spPr>
          <a:xfrm flipH="1">
            <a:off x="7814175" y="1255750"/>
            <a:ext cx="12300" cy="3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050" y="1167475"/>
            <a:ext cx="63341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319025" y="185525"/>
            <a:ext cx="33453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Results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00" y="1079875"/>
            <a:ext cx="5978780" cy="39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632075" y="185525"/>
            <a:ext cx="70722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Improving the idea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82200" y="1285925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264325" y="1285925"/>
            <a:ext cx="449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51785" r="1240" t="0"/>
          <a:stretch/>
        </p:blipFill>
        <p:spPr>
          <a:xfrm>
            <a:off x="1349988" y="1214350"/>
            <a:ext cx="2633552" cy="18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050" y="3093025"/>
            <a:ext cx="2975750" cy="18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6515925" y="1137550"/>
            <a:ext cx="1619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Song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275" y="2116925"/>
            <a:ext cx="1380800" cy="13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275" y="2892299"/>
            <a:ext cx="1071775" cy="17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9050" y="2250275"/>
            <a:ext cx="1619700" cy="16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1"/>
          <p:cNvCxnSpPr/>
          <p:nvPr/>
        </p:nvCxnSpPr>
        <p:spPr>
          <a:xfrm flipH="1">
            <a:off x="6404575" y="1904075"/>
            <a:ext cx="680100" cy="432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>
            <a:endCxn id="217" idx="0"/>
          </p:cNvCxnSpPr>
          <p:nvPr/>
        </p:nvCxnSpPr>
        <p:spPr>
          <a:xfrm rot="5400000">
            <a:off x="6470913" y="2229149"/>
            <a:ext cx="1025400" cy="300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>
            <a:off x="7158850" y="1904075"/>
            <a:ext cx="692400" cy="4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44450" y="519200"/>
            <a:ext cx="43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Why is it important?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75" y="1973900"/>
            <a:ext cx="2328825" cy="23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75" y="0"/>
            <a:ext cx="3777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272489" y="1636051"/>
            <a:ext cx="2457000" cy="2877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667700" y="1248725"/>
            <a:ext cx="5808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Thanks for your attention</a:t>
            </a:r>
            <a:endParaRPr sz="4000"/>
          </a:p>
        </p:txBody>
      </p:sp>
      <p:sp>
        <p:nvSpPr>
          <p:cNvPr id="227" name="Google Shape;227;p32"/>
          <p:cNvSpPr txBox="1"/>
          <p:nvPr/>
        </p:nvSpPr>
        <p:spPr>
          <a:xfrm>
            <a:off x="2637000" y="4302725"/>
            <a:ext cx="3870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Contacts: abvbobko@gmail.com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580275" y="56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Theory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50" y="265500"/>
            <a:ext cx="4061750" cy="21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80275" y="1388813"/>
            <a:ext cx="188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Note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025" y="2872525"/>
            <a:ext cx="1727075" cy="17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11525" y="3373025"/>
            <a:ext cx="2043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dièse 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72625" y="2723963"/>
            <a:ext cx="3696900" cy="2027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673500" y="2723975"/>
            <a:ext cx="3766800" cy="2027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8725" y="2966025"/>
            <a:ext cx="798475" cy="1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094050" y="3441725"/>
            <a:ext cx="16692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bémol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580275" y="56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Theory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438075" y="1388825"/>
            <a:ext cx="21660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Chord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00" y="2220350"/>
            <a:ext cx="7420849" cy="29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275" y="140025"/>
            <a:ext cx="3425027" cy="22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489000" y="453375"/>
            <a:ext cx="21660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450" y="1776225"/>
            <a:ext cx="3964875" cy="2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417550" y="235025"/>
            <a:ext cx="21660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Idea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20400" y="1269250"/>
            <a:ext cx="2720100" cy="1135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140500" y="2404450"/>
            <a:ext cx="2720100" cy="1135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860600" y="3539650"/>
            <a:ext cx="2720100" cy="1135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20400" y="1269250"/>
            <a:ext cx="2720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Cut 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song 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chords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40500" y="2404450"/>
            <a:ext cx="2720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Recognize 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chords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860600" y="3539650"/>
            <a:ext cx="27201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 the 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870700" y="3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Chroma feature (chromagram)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087950" y="1651375"/>
            <a:ext cx="69681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{C, C♯, D, D♯, E , F, F♯, G, G♯, A, A♯, B}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050900" y="1651375"/>
            <a:ext cx="7042200" cy="741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25" y="2571750"/>
            <a:ext cx="58674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846375" y="309075"/>
            <a:ext cx="3756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50" y="2078513"/>
            <a:ext cx="2206825" cy="1507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0"/>
          <p:cNvCxnSpPr/>
          <p:nvPr/>
        </p:nvCxnSpPr>
        <p:spPr>
          <a:xfrm flipH="1" rot="10800000">
            <a:off x="2662575" y="2782075"/>
            <a:ext cx="1293900" cy="153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000" y="1239025"/>
            <a:ext cx="4199650" cy="3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706275" y="309075"/>
            <a:ext cx="602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mic Sans MS"/>
                <a:ea typeface="Comic Sans MS"/>
                <a:cs typeface="Comic Sans MS"/>
                <a:sym typeface="Comic Sans MS"/>
              </a:rPr>
              <a:t>Cutting into chords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75" y="1737663"/>
            <a:ext cx="5831850" cy="278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 flipH="1">
            <a:off x="2151375" y="1639699"/>
            <a:ext cx="12300" cy="27390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2563400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2975425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3280225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4507800" y="1654989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3799475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4919825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5331850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5743875" y="1654989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6155900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6567925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6979950" y="1639710"/>
            <a:ext cx="12300" cy="276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