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A6C9EA2-294D-4F49-AAD0-D5449DB62CE1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3C3A68D-32A9-4E9D-B899-E79FAE1CACC9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3263AE-E2C5-4864-8EE5-4C5DB465A427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C54CC9-CDFA-49BB-8680-BD0FCBB60EEC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4040" y="0"/>
            <a:ext cx="1006596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968000" y="6840000"/>
            <a:ext cx="504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GB" sz="3200" spc="-1" strike="noStrike">
                <a:latin typeface="Arial"/>
              </a:rPr>
              <a:t>Made by PPS Group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0" y="3888000"/>
            <a:ext cx="10008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4400" spc="-1" strike="noStrike">
                <a:latin typeface="Arial"/>
              </a:rPr>
              <a:t>Определим цену без </a:t>
            </a:r>
            <a:endParaRPr b="0" lang="en-GB" sz="4400" spc="-1" strike="noStrike">
              <a:latin typeface="Arial"/>
            </a:endParaRPr>
          </a:p>
          <a:p>
            <a:pPr algn="ctr"/>
            <a:r>
              <a:rPr b="0" lang="en-GB" sz="4400" spc="-1" strike="noStrike">
                <a:latin typeface="Arial"/>
              </a:rPr>
              <a:t>ваших хлопот!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rcRect l="29998" t="36467" r="45000" b="54631"/>
          <a:stretch/>
        </p:blipFill>
        <p:spPr>
          <a:xfrm>
            <a:off x="1653120" y="1656000"/>
            <a:ext cx="6842880" cy="13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Выбросы в данных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232000" y="1769040"/>
            <a:ext cx="4752000" cy="48549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rcRect l="0" t="0" r="0" b="34106"/>
          <a:stretch/>
        </p:blipFill>
        <p:spPr>
          <a:xfrm>
            <a:off x="7200360" y="1563480"/>
            <a:ext cx="215964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Дополнительная функция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Использование приложения в том числе и покупателем.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Итоги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Больше пользователей, которые: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продали свою квартиру раньше/дороже.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оптимально оценили рынок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5440" y="0"/>
            <a:ext cx="10096560" cy="74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Состав PPS Group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Сивенков Егор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Бобко Алексей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Шелепов Илья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Самойлик Екатерина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Бальцюкевич Игнатий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256000" y="1512720"/>
            <a:ext cx="4804200" cy="35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Проблемы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2" name="Line 2"/>
          <p:cNvSpPr/>
          <p:nvPr/>
        </p:nvSpPr>
        <p:spPr>
          <a:xfrm flipH="1">
            <a:off x="2952000" y="1296000"/>
            <a:ext cx="1296000" cy="720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3"/>
          <p:cNvSpPr/>
          <p:nvPr/>
        </p:nvSpPr>
        <p:spPr>
          <a:xfrm>
            <a:off x="5904000" y="1296000"/>
            <a:ext cx="1296000" cy="792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4"/>
          <p:cNvSpPr txBox="1"/>
          <p:nvPr/>
        </p:nvSpPr>
        <p:spPr>
          <a:xfrm>
            <a:off x="576000" y="2132640"/>
            <a:ext cx="3240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Занижение цены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6480000" y="2160000"/>
            <a:ext cx="3456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Завышение цены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6" name="Line 6"/>
          <p:cNvSpPr/>
          <p:nvPr/>
        </p:nvSpPr>
        <p:spPr>
          <a:xfrm>
            <a:off x="1728000" y="2664000"/>
            <a:ext cx="0" cy="1728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7"/>
          <p:cNvSpPr/>
          <p:nvPr/>
        </p:nvSpPr>
        <p:spPr>
          <a:xfrm>
            <a:off x="7920000" y="2664000"/>
            <a:ext cx="0" cy="1728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8"/>
          <p:cNvSpPr txBox="1"/>
          <p:nvPr/>
        </p:nvSpPr>
        <p:spPr>
          <a:xfrm>
            <a:off x="72000" y="4499640"/>
            <a:ext cx="3600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Уменьшение прибыли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9" name="TextShape 9"/>
          <p:cNvSpPr txBox="1"/>
          <p:nvPr/>
        </p:nvSpPr>
        <p:spPr>
          <a:xfrm>
            <a:off x="6480000" y="4392000"/>
            <a:ext cx="3096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Снижение спроса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Статистика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Средний срок cамостоятельной продажи квартиры на профильных порталах составляет порядка 80 дней.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Решение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Наш проект определяет оптимальную продающую цену для объекта недвижимости, основанную на оценке рынка.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Сбор данных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6649" t="12205" r="25928" b="7328"/>
          <a:stretch/>
        </p:blipFill>
        <p:spPr>
          <a:xfrm>
            <a:off x="72360" y="1342800"/>
            <a:ext cx="5831640" cy="39132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80160" y="3528000"/>
            <a:ext cx="481824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Год застройски в зависимости от района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rcRect l="0" t="3985" r="0" b="0"/>
          <a:stretch/>
        </p:blipFill>
        <p:spPr>
          <a:xfrm>
            <a:off x="1940400" y="1296360"/>
            <a:ext cx="5979600" cy="61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3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Количество предложений по населенным пунктам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rcRect l="0" t="5005" r="-19163" b="-8655"/>
          <a:stretch/>
        </p:blipFill>
        <p:spPr>
          <a:xfrm>
            <a:off x="1800000" y="1385280"/>
            <a:ext cx="6695640" cy="60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0" y="665640"/>
            <a:ext cx="10079640" cy="65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Forestbird</Template>
  <TotalTime>129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2019-11-24T12:40:30Z</dcterms:created>
  <dc:creator/>
  <dc:description/>
  <dc:language>en-GB</dc:language>
  <cp:lastModifiedBy/>
  <dcterms:modified xsi:type="dcterms:W3CDTF">2019-11-24T15:01:11Z</dcterms:modified>
  <cp:revision>26</cp:revision>
  <dc:subject/>
  <dc:title>Forestbird</dc:title>
</cp:coreProperties>
</file>