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068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16572" y="2641962"/>
            <a:ext cx="828040" cy="2499360"/>
          </a:xfrm>
          <a:custGeom>
            <a:avLst/>
            <a:gdLst/>
            <a:ahLst/>
            <a:cxnLst/>
            <a:rect l="l" t="t" r="r" b="b"/>
            <a:pathLst>
              <a:path w="828040" h="2499360">
                <a:moveTo>
                  <a:pt x="827427" y="0"/>
                </a:moveTo>
                <a:lnTo>
                  <a:pt x="776960" y="18447"/>
                </a:lnTo>
                <a:lnTo>
                  <a:pt x="730364" y="36494"/>
                </a:lnTo>
                <a:lnTo>
                  <a:pt x="684742" y="55161"/>
                </a:lnTo>
                <a:lnTo>
                  <a:pt x="640143" y="74442"/>
                </a:lnTo>
                <a:lnTo>
                  <a:pt x="596615" y="94334"/>
                </a:lnTo>
                <a:lnTo>
                  <a:pt x="554210" y="114833"/>
                </a:lnTo>
                <a:lnTo>
                  <a:pt x="512975" y="135935"/>
                </a:lnTo>
                <a:lnTo>
                  <a:pt x="472959" y="157634"/>
                </a:lnTo>
                <a:lnTo>
                  <a:pt x="434213" y="179928"/>
                </a:lnTo>
                <a:lnTo>
                  <a:pt x="396786" y="202813"/>
                </a:lnTo>
                <a:lnTo>
                  <a:pt x="360726" y="226283"/>
                </a:lnTo>
                <a:lnTo>
                  <a:pt x="326083" y="250335"/>
                </a:lnTo>
                <a:lnTo>
                  <a:pt x="292906" y="274965"/>
                </a:lnTo>
                <a:lnTo>
                  <a:pt x="261245" y="300168"/>
                </a:lnTo>
                <a:lnTo>
                  <a:pt x="231148" y="325941"/>
                </a:lnTo>
                <a:lnTo>
                  <a:pt x="202665" y="352279"/>
                </a:lnTo>
                <a:lnTo>
                  <a:pt x="150739" y="406635"/>
                </a:lnTo>
                <a:lnTo>
                  <a:pt x="105859" y="463203"/>
                </a:lnTo>
                <a:lnTo>
                  <a:pt x="68421" y="521949"/>
                </a:lnTo>
                <a:lnTo>
                  <a:pt x="38817" y="582840"/>
                </a:lnTo>
                <a:lnTo>
                  <a:pt x="17443" y="645844"/>
                </a:lnTo>
                <a:lnTo>
                  <a:pt x="4692" y="710927"/>
                </a:lnTo>
                <a:lnTo>
                  <a:pt x="538" y="776151"/>
                </a:lnTo>
                <a:lnTo>
                  <a:pt x="0" y="809055"/>
                </a:lnTo>
                <a:lnTo>
                  <a:pt x="75" y="842901"/>
                </a:lnTo>
                <a:lnTo>
                  <a:pt x="2138" y="913225"/>
                </a:lnTo>
                <a:lnTo>
                  <a:pt x="6871" y="986740"/>
                </a:lnTo>
                <a:lnTo>
                  <a:pt x="14416" y="1063058"/>
                </a:lnTo>
                <a:lnTo>
                  <a:pt x="19287" y="1102147"/>
                </a:lnTo>
                <a:lnTo>
                  <a:pt x="24914" y="1141793"/>
                </a:lnTo>
                <a:lnTo>
                  <a:pt x="31316" y="1181947"/>
                </a:lnTo>
                <a:lnTo>
                  <a:pt x="38509" y="1222560"/>
                </a:lnTo>
                <a:lnTo>
                  <a:pt x="46512" y="1263585"/>
                </a:lnTo>
                <a:lnTo>
                  <a:pt x="55343" y="1304974"/>
                </a:lnTo>
                <a:lnTo>
                  <a:pt x="65018" y="1346677"/>
                </a:lnTo>
                <a:lnTo>
                  <a:pt x="75557" y="1388647"/>
                </a:lnTo>
                <a:lnTo>
                  <a:pt x="86977" y="1430835"/>
                </a:lnTo>
                <a:lnTo>
                  <a:pt x="99295" y="1473194"/>
                </a:lnTo>
                <a:lnTo>
                  <a:pt x="112530" y="1515675"/>
                </a:lnTo>
                <a:lnTo>
                  <a:pt x="126699" y="1558230"/>
                </a:lnTo>
                <a:lnTo>
                  <a:pt x="141820" y="1600810"/>
                </a:lnTo>
                <a:lnTo>
                  <a:pt x="157911" y="1643367"/>
                </a:lnTo>
                <a:lnTo>
                  <a:pt x="174989" y="1685854"/>
                </a:lnTo>
                <a:lnTo>
                  <a:pt x="193073" y="1728221"/>
                </a:lnTo>
                <a:lnTo>
                  <a:pt x="212180" y="1770421"/>
                </a:lnTo>
                <a:lnTo>
                  <a:pt x="232328" y="1812406"/>
                </a:lnTo>
                <a:lnTo>
                  <a:pt x="253535" y="1854126"/>
                </a:lnTo>
                <a:lnTo>
                  <a:pt x="275819" y="1895535"/>
                </a:lnTo>
                <a:lnTo>
                  <a:pt x="299197" y="1936583"/>
                </a:lnTo>
                <a:lnTo>
                  <a:pt x="323687" y="1977222"/>
                </a:lnTo>
                <a:lnTo>
                  <a:pt x="349306" y="2017405"/>
                </a:lnTo>
                <a:lnTo>
                  <a:pt x="376074" y="2057082"/>
                </a:lnTo>
                <a:lnTo>
                  <a:pt x="404007" y="2096207"/>
                </a:lnTo>
                <a:lnTo>
                  <a:pt x="433124" y="2134729"/>
                </a:lnTo>
                <a:lnTo>
                  <a:pt x="463442" y="2172602"/>
                </a:lnTo>
                <a:lnTo>
                  <a:pt x="494978" y="2209777"/>
                </a:lnTo>
                <a:lnTo>
                  <a:pt x="527752" y="2246206"/>
                </a:lnTo>
                <a:lnTo>
                  <a:pt x="561779" y="2281840"/>
                </a:lnTo>
                <a:lnTo>
                  <a:pt x="597080" y="2316632"/>
                </a:lnTo>
                <a:lnTo>
                  <a:pt x="633670" y="2350532"/>
                </a:lnTo>
                <a:lnTo>
                  <a:pt x="671568" y="2383493"/>
                </a:lnTo>
                <a:lnTo>
                  <a:pt x="710792" y="2415467"/>
                </a:lnTo>
                <a:lnTo>
                  <a:pt x="751359" y="2446405"/>
                </a:lnTo>
                <a:lnTo>
                  <a:pt x="793288" y="2476259"/>
                </a:lnTo>
                <a:lnTo>
                  <a:pt x="827427" y="2498901"/>
                </a:lnTo>
                <a:lnTo>
                  <a:pt x="827427" y="0"/>
                </a:lnTo>
                <a:close/>
              </a:path>
            </a:pathLst>
          </a:custGeom>
          <a:solidFill>
            <a:srgbClr val="C7A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871345" cy="2690495"/>
          </a:xfrm>
          <a:custGeom>
            <a:avLst/>
            <a:gdLst/>
            <a:ahLst/>
            <a:cxnLst/>
            <a:rect l="l" t="t" r="r" b="b"/>
            <a:pathLst>
              <a:path w="1871345" h="2690495">
                <a:moveTo>
                  <a:pt x="1817386" y="0"/>
                </a:moveTo>
                <a:lnTo>
                  <a:pt x="0" y="0"/>
                </a:lnTo>
                <a:lnTo>
                  <a:pt x="0" y="2690464"/>
                </a:lnTo>
                <a:lnTo>
                  <a:pt x="40590" y="2686858"/>
                </a:lnTo>
                <a:lnTo>
                  <a:pt x="114832" y="2673965"/>
                </a:lnTo>
                <a:lnTo>
                  <a:pt x="186972" y="2652933"/>
                </a:lnTo>
                <a:lnTo>
                  <a:pt x="256546" y="2623458"/>
                </a:lnTo>
                <a:lnTo>
                  <a:pt x="290226" y="2605460"/>
                </a:lnTo>
                <a:lnTo>
                  <a:pt x="323091" y="2585235"/>
                </a:lnTo>
                <a:lnTo>
                  <a:pt x="355082" y="2562748"/>
                </a:lnTo>
                <a:lnTo>
                  <a:pt x="386142" y="2537959"/>
                </a:lnTo>
                <a:lnTo>
                  <a:pt x="416213" y="2510831"/>
                </a:lnTo>
                <a:lnTo>
                  <a:pt x="445236" y="2481326"/>
                </a:lnTo>
                <a:lnTo>
                  <a:pt x="471148" y="2451335"/>
                </a:lnTo>
                <a:lnTo>
                  <a:pt x="494160" y="2420810"/>
                </a:lnTo>
                <a:lnTo>
                  <a:pt x="531968" y="2358295"/>
                </a:lnTo>
                <a:lnTo>
                  <a:pt x="559624" y="2294067"/>
                </a:lnTo>
                <a:lnTo>
                  <a:pt x="578091" y="2228408"/>
                </a:lnTo>
                <a:lnTo>
                  <a:pt x="588333" y="2161604"/>
                </a:lnTo>
                <a:lnTo>
                  <a:pt x="591313" y="2093939"/>
                </a:lnTo>
                <a:lnTo>
                  <a:pt x="587996" y="2025698"/>
                </a:lnTo>
                <a:lnTo>
                  <a:pt x="579345" y="1957163"/>
                </a:lnTo>
                <a:lnTo>
                  <a:pt x="566323" y="1888621"/>
                </a:lnTo>
                <a:lnTo>
                  <a:pt x="549894" y="1820355"/>
                </a:lnTo>
                <a:lnTo>
                  <a:pt x="531023" y="1752650"/>
                </a:lnTo>
                <a:lnTo>
                  <a:pt x="510671" y="1685790"/>
                </a:lnTo>
                <a:lnTo>
                  <a:pt x="479479" y="1587706"/>
                </a:lnTo>
                <a:lnTo>
                  <a:pt x="469385" y="1555742"/>
                </a:lnTo>
                <a:lnTo>
                  <a:pt x="450378" y="1493123"/>
                </a:lnTo>
                <a:lnTo>
                  <a:pt x="433746" y="1432486"/>
                </a:lnTo>
                <a:lnTo>
                  <a:pt x="420452" y="1374116"/>
                </a:lnTo>
                <a:lnTo>
                  <a:pt x="411461" y="1318297"/>
                </a:lnTo>
                <a:lnTo>
                  <a:pt x="407736" y="1265314"/>
                </a:lnTo>
                <a:lnTo>
                  <a:pt x="408150" y="1239974"/>
                </a:lnTo>
                <a:lnTo>
                  <a:pt x="414131" y="1191777"/>
                </a:lnTo>
                <a:lnTo>
                  <a:pt x="427787" y="1147126"/>
                </a:lnTo>
                <a:lnTo>
                  <a:pt x="450083" y="1106306"/>
                </a:lnTo>
                <a:lnTo>
                  <a:pt x="481981" y="1069602"/>
                </a:lnTo>
                <a:lnTo>
                  <a:pt x="524445" y="1037296"/>
                </a:lnTo>
                <a:lnTo>
                  <a:pt x="578440" y="1009674"/>
                </a:lnTo>
                <a:lnTo>
                  <a:pt x="644928" y="987020"/>
                </a:lnTo>
                <a:lnTo>
                  <a:pt x="683158" y="977646"/>
                </a:lnTo>
                <a:lnTo>
                  <a:pt x="1053182" y="896860"/>
                </a:lnTo>
                <a:lnTo>
                  <a:pt x="1114074" y="882626"/>
                </a:lnTo>
                <a:lnTo>
                  <a:pt x="1171120" y="868686"/>
                </a:lnTo>
                <a:lnTo>
                  <a:pt x="1224545" y="854893"/>
                </a:lnTo>
                <a:lnTo>
                  <a:pt x="1274574" y="841098"/>
                </a:lnTo>
                <a:lnTo>
                  <a:pt x="1321432" y="827152"/>
                </a:lnTo>
                <a:lnTo>
                  <a:pt x="1365344" y="812907"/>
                </a:lnTo>
                <a:lnTo>
                  <a:pt x="1406535" y="798214"/>
                </a:lnTo>
                <a:lnTo>
                  <a:pt x="1445231" y="782926"/>
                </a:lnTo>
                <a:lnTo>
                  <a:pt x="1481655" y="766894"/>
                </a:lnTo>
                <a:lnTo>
                  <a:pt x="1516034" y="749969"/>
                </a:lnTo>
                <a:lnTo>
                  <a:pt x="1579553" y="712848"/>
                </a:lnTo>
                <a:lnTo>
                  <a:pt x="1637589" y="670376"/>
                </a:lnTo>
                <a:lnTo>
                  <a:pt x="1691941" y="621366"/>
                </a:lnTo>
                <a:lnTo>
                  <a:pt x="1744410" y="564631"/>
                </a:lnTo>
                <a:lnTo>
                  <a:pt x="1770501" y="532995"/>
                </a:lnTo>
                <a:lnTo>
                  <a:pt x="1796795" y="498983"/>
                </a:lnTo>
                <a:lnTo>
                  <a:pt x="1821768" y="459930"/>
                </a:lnTo>
                <a:lnTo>
                  <a:pt x="1841893" y="415978"/>
                </a:lnTo>
                <a:lnTo>
                  <a:pt x="1856947" y="367776"/>
                </a:lnTo>
                <a:lnTo>
                  <a:pt x="1866704" y="315977"/>
                </a:lnTo>
                <a:lnTo>
                  <a:pt x="1870940" y="261231"/>
                </a:lnTo>
                <a:lnTo>
                  <a:pt x="1870918" y="232957"/>
                </a:lnTo>
                <a:lnTo>
                  <a:pt x="1866451" y="175011"/>
                </a:lnTo>
                <a:lnTo>
                  <a:pt x="1855902" y="115747"/>
                </a:lnTo>
                <a:lnTo>
                  <a:pt x="1839045" y="55814"/>
                </a:lnTo>
                <a:lnTo>
                  <a:pt x="1828181" y="25801"/>
                </a:lnTo>
                <a:lnTo>
                  <a:pt x="1817386" y="0"/>
                </a:lnTo>
                <a:close/>
              </a:path>
            </a:pathLst>
          </a:custGeom>
          <a:solidFill>
            <a:srgbClr val="9F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745425" y="0"/>
            <a:ext cx="1417320" cy="1076325"/>
          </a:xfrm>
          <a:custGeom>
            <a:avLst/>
            <a:gdLst/>
            <a:ahLst/>
            <a:cxnLst/>
            <a:rect l="l" t="t" r="r" b="b"/>
            <a:pathLst>
              <a:path w="1417320" h="1076325">
                <a:moveTo>
                  <a:pt x="1290673" y="0"/>
                </a:moveTo>
                <a:lnTo>
                  <a:pt x="226585" y="0"/>
                </a:lnTo>
                <a:lnTo>
                  <a:pt x="206490" y="26618"/>
                </a:lnTo>
                <a:lnTo>
                  <a:pt x="176255" y="69227"/>
                </a:lnTo>
                <a:lnTo>
                  <a:pt x="147907" y="111948"/>
                </a:lnTo>
                <a:lnTo>
                  <a:pt x="121589" y="154643"/>
                </a:lnTo>
                <a:lnTo>
                  <a:pt x="97448" y="197171"/>
                </a:lnTo>
                <a:lnTo>
                  <a:pt x="75626" y="239391"/>
                </a:lnTo>
                <a:lnTo>
                  <a:pt x="56270" y="281164"/>
                </a:lnTo>
                <a:lnTo>
                  <a:pt x="39523" y="322350"/>
                </a:lnTo>
                <a:lnTo>
                  <a:pt x="25531" y="362808"/>
                </a:lnTo>
                <a:lnTo>
                  <a:pt x="14437" y="402398"/>
                </a:lnTo>
                <a:lnTo>
                  <a:pt x="6388" y="440980"/>
                </a:lnTo>
                <a:lnTo>
                  <a:pt x="0" y="514561"/>
                </a:lnTo>
                <a:lnTo>
                  <a:pt x="1950" y="549279"/>
                </a:lnTo>
                <a:lnTo>
                  <a:pt x="16863" y="613870"/>
                </a:lnTo>
                <a:lnTo>
                  <a:pt x="47423" y="671067"/>
                </a:lnTo>
                <a:lnTo>
                  <a:pt x="90138" y="723793"/>
                </a:lnTo>
                <a:lnTo>
                  <a:pt x="141734" y="778510"/>
                </a:lnTo>
                <a:lnTo>
                  <a:pt x="170672" y="806064"/>
                </a:lnTo>
                <a:lnTo>
                  <a:pt x="201602" y="833454"/>
                </a:lnTo>
                <a:lnTo>
                  <a:pt x="234447" y="860459"/>
                </a:lnTo>
                <a:lnTo>
                  <a:pt x="269132" y="886859"/>
                </a:lnTo>
                <a:lnTo>
                  <a:pt x="305579" y="912433"/>
                </a:lnTo>
                <a:lnTo>
                  <a:pt x="343714" y="936961"/>
                </a:lnTo>
                <a:lnTo>
                  <a:pt x="383459" y="960222"/>
                </a:lnTo>
                <a:lnTo>
                  <a:pt x="424738" y="981996"/>
                </a:lnTo>
                <a:lnTo>
                  <a:pt x="467476" y="1002061"/>
                </a:lnTo>
                <a:lnTo>
                  <a:pt x="511595" y="1020198"/>
                </a:lnTo>
                <a:lnTo>
                  <a:pt x="557021" y="1036186"/>
                </a:lnTo>
                <a:lnTo>
                  <a:pt x="603676" y="1049803"/>
                </a:lnTo>
                <a:lnTo>
                  <a:pt x="651484" y="1060831"/>
                </a:lnTo>
                <a:lnTo>
                  <a:pt x="700369" y="1069047"/>
                </a:lnTo>
                <a:lnTo>
                  <a:pt x="750255" y="1074232"/>
                </a:lnTo>
                <a:lnTo>
                  <a:pt x="801066" y="1076164"/>
                </a:lnTo>
                <a:lnTo>
                  <a:pt x="852726" y="1074624"/>
                </a:lnTo>
                <a:lnTo>
                  <a:pt x="905157" y="1069390"/>
                </a:lnTo>
                <a:lnTo>
                  <a:pt x="958285" y="1060242"/>
                </a:lnTo>
                <a:lnTo>
                  <a:pt x="1012032" y="1046960"/>
                </a:lnTo>
                <a:lnTo>
                  <a:pt x="1066323" y="1029323"/>
                </a:lnTo>
                <a:lnTo>
                  <a:pt x="1121081" y="1007110"/>
                </a:lnTo>
                <a:lnTo>
                  <a:pt x="1167965" y="983623"/>
                </a:lnTo>
                <a:lnTo>
                  <a:pt x="1210152" y="957385"/>
                </a:lnTo>
                <a:lnTo>
                  <a:pt x="1247827" y="928588"/>
                </a:lnTo>
                <a:lnTo>
                  <a:pt x="1281174" y="897425"/>
                </a:lnTo>
                <a:lnTo>
                  <a:pt x="1310377" y="864091"/>
                </a:lnTo>
                <a:lnTo>
                  <a:pt x="1335621" y="828777"/>
                </a:lnTo>
                <a:lnTo>
                  <a:pt x="1357090" y="791678"/>
                </a:lnTo>
                <a:lnTo>
                  <a:pt x="1374969" y="752987"/>
                </a:lnTo>
                <a:lnTo>
                  <a:pt x="1389441" y="712897"/>
                </a:lnTo>
                <a:lnTo>
                  <a:pt x="1400691" y="671602"/>
                </a:lnTo>
                <a:lnTo>
                  <a:pt x="1408904" y="629295"/>
                </a:lnTo>
                <a:lnTo>
                  <a:pt x="1414263" y="586169"/>
                </a:lnTo>
                <a:lnTo>
                  <a:pt x="1416953" y="542419"/>
                </a:lnTo>
                <a:lnTo>
                  <a:pt x="1417159" y="498236"/>
                </a:lnTo>
                <a:lnTo>
                  <a:pt x="1415065" y="453815"/>
                </a:lnTo>
                <a:lnTo>
                  <a:pt x="1410855" y="409349"/>
                </a:lnTo>
                <a:lnTo>
                  <a:pt x="1404713" y="365031"/>
                </a:lnTo>
                <a:lnTo>
                  <a:pt x="1396824" y="321054"/>
                </a:lnTo>
                <a:lnTo>
                  <a:pt x="1387372" y="277613"/>
                </a:lnTo>
                <a:lnTo>
                  <a:pt x="1376541" y="234900"/>
                </a:lnTo>
                <a:lnTo>
                  <a:pt x="1364516" y="193108"/>
                </a:lnTo>
                <a:lnTo>
                  <a:pt x="1351482" y="152432"/>
                </a:lnTo>
                <a:lnTo>
                  <a:pt x="1337621" y="113064"/>
                </a:lnTo>
                <a:lnTo>
                  <a:pt x="1323120" y="75198"/>
                </a:lnTo>
                <a:lnTo>
                  <a:pt x="1308162" y="39028"/>
                </a:lnTo>
                <a:lnTo>
                  <a:pt x="1290673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0464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AB765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068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0464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1662" y="1711175"/>
            <a:ext cx="3125470" cy="289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40464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068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0464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068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068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6893" y="289560"/>
            <a:ext cx="4490212" cy="48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0464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7215" y="1418272"/>
            <a:ext cx="5449569" cy="185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AB765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9689" y="4858940"/>
            <a:ext cx="280670" cy="20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8068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831465" cy="2282825"/>
          </a:xfrm>
          <a:custGeom>
            <a:avLst/>
            <a:gdLst/>
            <a:ahLst/>
            <a:cxnLst/>
            <a:rect l="l" t="t" r="r" b="b"/>
            <a:pathLst>
              <a:path w="2831465" h="2282825">
                <a:moveTo>
                  <a:pt x="2822653" y="0"/>
                </a:moveTo>
                <a:lnTo>
                  <a:pt x="0" y="0"/>
                </a:lnTo>
                <a:lnTo>
                  <a:pt x="0" y="2282569"/>
                </a:lnTo>
                <a:lnTo>
                  <a:pt x="77089" y="2265167"/>
                </a:lnTo>
                <a:lnTo>
                  <a:pt x="128819" y="2249698"/>
                </a:lnTo>
                <a:lnTo>
                  <a:pt x="181471" y="2231063"/>
                </a:lnTo>
                <a:lnTo>
                  <a:pt x="235040" y="2209152"/>
                </a:lnTo>
                <a:lnTo>
                  <a:pt x="289524" y="2183855"/>
                </a:lnTo>
                <a:lnTo>
                  <a:pt x="344919" y="2155062"/>
                </a:lnTo>
                <a:lnTo>
                  <a:pt x="404664" y="2120896"/>
                </a:lnTo>
                <a:lnTo>
                  <a:pt x="459588" y="2086603"/>
                </a:lnTo>
                <a:lnTo>
                  <a:pt x="509918" y="2052205"/>
                </a:lnTo>
                <a:lnTo>
                  <a:pt x="555882" y="2017725"/>
                </a:lnTo>
                <a:lnTo>
                  <a:pt x="597708" y="1983188"/>
                </a:lnTo>
                <a:lnTo>
                  <a:pt x="635624" y="1948616"/>
                </a:lnTo>
                <a:lnTo>
                  <a:pt x="669858" y="1914033"/>
                </a:lnTo>
                <a:lnTo>
                  <a:pt x="700638" y="1879462"/>
                </a:lnTo>
                <a:lnTo>
                  <a:pt x="728191" y="1844927"/>
                </a:lnTo>
                <a:lnTo>
                  <a:pt x="752746" y="1810450"/>
                </a:lnTo>
                <a:lnTo>
                  <a:pt x="774531" y="1776055"/>
                </a:lnTo>
                <a:lnTo>
                  <a:pt x="793773" y="1741766"/>
                </a:lnTo>
                <a:lnTo>
                  <a:pt x="810700" y="1707605"/>
                </a:lnTo>
                <a:lnTo>
                  <a:pt x="838523" y="1639762"/>
                </a:lnTo>
                <a:lnTo>
                  <a:pt x="859823" y="1572714"/>
                </a:lnTo>
                <a:lnTo>
                  <a:pt x="876423" y="1506647"/>
                </a:lnTo>
                <a:lnTo>
                  <a:pt x="890147" y="1441748"/>
                </a:lnTo>
                <a:lnTo>
                  <a:pt x="896500" y="1409794"/>
                </a:lnTo>
                <a:lnTo>
                  <a:pt x="902818" y="1378202"/>
                </a:lnTo>
                <a:lnTo>
                  <a:pt x="916260" y="1316197"/>
                </a:lnTo>
                <a:lnTo>
                  <a:pt x="932296" y="1255920"/>
                </a:lnTo>
                <a:lnTo>
                  <a:pt x="952749" y="1197556"/>
                </a:lnTo>
                <a:lnTo>
                  <a:pt x="979444" y="1141292"/>
                </a:lnTo>
                <a:lnTo>
                  <a:pt x="1014203" y="1087315"/>
                </a:lnTo>
                <a:lnTo>
                  <a:pt x="1058849" y="1035811"/>
                </a:lnTo>
                <a:lnTo>
                  <a:pt x="1091732" y="1004623"/>
                </a:lnTo>
                <a:lnTo>
                  <a:pt x="1125308" y="975557"/>
                </a:lnTo>
                <a:lnTo>
                  <a:pt x="1159613" y="948499"/>
                </a:lnTo>
                <a:lnTo>
                  <a:pt x="1194685" y="923337"/>
                </a:lnTo>
                <a:lnTo>
                  <a:pt x="1230560" y="899956"/>
                </a:lnTo>
                <a:lnTo>
                  <a:pt x="1267276" y="878243"/>
                </a:lnTo>
                <a:lnTo>
                  <a:pt x="1304870" y="858086"/>
                </a:lnTo>
                <a:lnTo>
                  <a:pt x="1343378" y="839371"/>
                </a:lnTo>
                <a:lnTo>
                  <a:pt x="1382838" y="821985"/>
                </a:lnTo>
                <a:lnTo>
                  <a:pt x="1423286" y="805815"/>
                </a:lnTo>
                <a:lnTo>
                  <a:pt x="1464759" y="790747"/>
                </a:lnTo>
                <a:lnTo>
                  <a:pt x="1507295" y="776668"/>
                </a:lnTo>
                <a:lnTo>
                  <a:pt x="1550929" y="763466"/>
                </a:lnTo>
                <a:lnTo>
                  <a:pt x="1595701" y="751025"/>
                </a:lnTo>
                <a:lnTo>
                  <a:pt x="1641645" y="739235"/>
                </a:lnTo>
                <a:lnTo>
                  <a:pt x="1688799" y="727980"/>
                </a:lnTo>
                <a:lnTo>
                  <a:pt x="1737201" y="717149"/>
                </a:lnTo>
                <a:lnTo>
                  <a:pt x="1837893" y="696302"/>
                </a:lnTo>
                <a:lnTo>
                  <a:pt x="2235032" y="620016"/>
                </a:lnTo>
                <a:lnTo>
                  <a:pt x="2297938" y="607186"/>
                </a:lnTo>
                <a:lnTo>
                  <a:pt x="2347267" y="595679"/>
                </a:lnTo>
                <a:lnTo>
                  <a:pt x="2394425" y="582211"/>
                </a:lnTo>
                <a:lnTo>
                  <a:pt x="2439375" y="566857"/>
                </a:lnTo>
                <a:lnTo>
                  <a:pt x="2482081" y="549696"/>
                </a:lnTo>
                <a:lnTo>
                  <a:pt x="2522508" y="530806"/>
                </a:lnTo>
                <a:lnTo>
                  <a:pt x="2560619" y="510263"/>
                </a:lnTo>
                <a:lnTo>
                  <a:pt x="2596379" y="488145"/>
                </a:lnTo>
                <a:lnTo>
                  <a:pt x="2629752" y="464530"/>
                </a:lnTo>
                <a:lnTo>
                  <a:pt x="2660703" y="439494"/>
                </a:lnTo>
                <a:lnTo>
                  <a:pt x="2689195" y="413116"/>
                </a:lnTo>
                <a:lnTo>
                  <a:pt x="2738660" y="356640"/>
                </a:lnTo>
                <a:lnTo>
                  <a:pt x="2777863" y="295723"/>
                </a:lnTo>
                <a:lnTo>
                  <a:pt x="2806515" y="230983"/>
                </a:lnTo>
                <a:lnTo>
                  <a:pt x="2824332" y="163040"/>
                </a:lnTo>
                <a:lnTo>
                  <a:pt x="2831026" y="92512"/>
                </a:lnTo>
                <a:lnTo>
                  <a:pt x="2830113" y="56473"/>
                </a:lnTo>
                <a:lnTo>
                  <a:pt x="2826312" y="20020"/>
                </a:lnTo>
                <a:lnTo>
                  <a:pt x="2822653" y="0"/>
                </a:lnTo>
                <a:close/>
              </a:path>
            </a:pathLst>
          </a:custGeom>
          <a:solidFill>
            <a:srgbClr val="9F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69213" y="3371850"/>
            <a:ext cx="751840" cy="1009650"/>
          </a:xfrm>
          <a:custGeom>
            <a:avLst/>
            <a:gdLst/>
            <a:ahLst/>
            <a:cxnLst/>
            <a:rect l="l" t="t" r="r" b="b"/>
            <a:pathLst>
              <a:path w="751839" h="1009650">
                <a:moveTo>
                  <a:pt x="402844" y="0"/>
                </a:moveTo>
                <a:lnTo>
                  <a:pt x="348730" y="4661"/>
                </a:lnTo>
                <a:lnTo>
                  <a:pt x="287490" y="20731"/>
                </a:lnTo>
                <a:lnTo>
                  <a:pt x="247985" y="37920"/>
                </a:lnTo>
                <a:lnTo>
                  <a:pt x="211322" y="59645"/>
                </a:lnTo>
                <a:lnTo>
                  <a:pt x="177520" y="85603"/>
                </a:lnTo>
                <a:lnTo>
                  <a:pt x="146599" y="115493"/>
                </a:lnTo>
                <a:lnTo>
                  <a:pt x="118577" y="149013"/>
                </a:lnTo>
                <a:lnTo>
                  <a:pt x="93474" y="185859"/>
                </a:lnTo>
                <a:lnTo>
                  <a:pt x="71308" y="225729"/>
                </a:lnTo>
                <a:lnTo>
                  <a:pt x="52099" y="268322"/>
                </a:lnTo>
                <a:lnTo>
                  <a:pt x="35865" y="313334"/>
                </a:lnTo>
                <a:lnTo>
                  <a:pt x="22626" y="360463"/>
                </a:lnTo>
                <a:lnTo>
                  <a:pt x="12401" y="409408"/>
                </a:lnTo>
                <a:lnTo>
                  <a:pt x="5209" y="459865"/>
                </a:lnTo>
                <a:lnTo>
                  <a:pt x="1069" y="511533"/>
                </a:lnTo>
                <a:lnTo>
                  <a:pt x="0" y="564108"/>
                </a:lnTo>
                <a:lnTo>
                  <a:pt x="3295" y="620599"/>
                </a:lnTo>
                <a:lnTo>
                  <a:pt x="11456" y="673515"/>
                </a:lnTo>
                <a:lnTo>
                  <a:pt x="24186" y="722800"/>
                </a:lnTo>
                <a:lnTo>
                  <a:pt x="41190" y="768401"/>
                </a:lnTo>
                <a:lnTo>
                  <a:pt x="62172" y="810262"/>
                </a:lnTo>
                <a:lnTo>
                  <a:pt x="86837" y="848327"/>
                </a:lnTo>
                <a:lnTo>
                  <a:pt x="114888" y="882543"/>
                </a:lnTo>
                <a:lnTo>
                  <a:pt x="146031" y="912854"/>
                </a:lnTo>
                <a:lnTo>
                  <a:pt x="179970" y="939206"/>
                </a:lnTo>
                <a:lnTo>
                  <a:pt x="216409" y="961543"/>
                </a:lnTo>
                <a:lnTo>
                  <a:pt x="255052" y="979811"/>
                </a:lnTo>
                <a:lnTo>
                  <a:pt x="295605" y="993955"/>
                </a:lnTo>
                <a:lnTo>
                  <a:pt x="337770" y="1003919"/>
                </a:lnTo>
                <a:lnTo>
                  <a:pt x="381253" y="1009650"/>
                </a:lnTo>
                <a:lnTo>
                  <a:pt x="436224" y="1002842"/>
                </a:lnTo>
                <a:lnTo>
                  <a:pt x="485570" y="991716"/>
                </a:lnTo>
                <a:lnTo>
                  <a:pt x="529594" y="976353"/>
                </a:lnTo>
                <a:lnTo>
                  <a:pt x="568600" y="956833"/>
                </a:lnTo>
                <a:lnTo>
                  <a:pt x="602890" y="933239"/>
                </a:lnTo>
                <a:lnTo>
                  <a:pt x="632770" y="905651"/>
                </a:lnTo>
                <a:lnTo>
                  <a:pt x="658542" y="874150"/>
                </a:lnTo>
                <a:lnTo>
                  <a:pt x="680510" y="838818"/>
                </a:lnTo>
                <a:lnTo>
                  <a:pt x="698977" y="799735"/>
                </a:lnTo>
                <a:lnTo>
                  <a:pt x="714247" y="756984"/>
                </a:lnTo>
                <a:lnTo>
                  <a:pt x="726624" y="710645"/>
                </a:lnTo>
                <a:lnTo>
                  <a:pt x="736410" y="660799"/>
                </a:lnTo>
                <a:lnTo>
                  <a:pt x="743910" y="607528"/>
                </a:lnTo>
                <a:lnTo>
                  <a:pt x="749426" y="550913"/>
                </a:lnTo>
                <a:lnTo>
                  <a:pt x="751472" y="503623"/>
                </a:lnTo>
                <a:lnTo>
                  <a:pt x="750245" y="455631"/>
                </a:lnTo>
                <a:lnTo>
                  <a:pt x="745767" y="407454"/>
                </a:lnTo>
                <a:lnTo>
                  <a:pt x="738064" y="359611"/>
                </a:lnTo>
                <a:lnTo>
                  <a:pt x="727160" y="312618"/>
                </a:lnTo>
                <a:lnTo>
                  <a:pt x="713078" y="266994"/>
                </a:lnTo>
                <a:lnTo>
                  <a:pt x="695844" y="223257"/>
                </a:lnTo>
                <a:lnTo>
                  <a:pt x="675481" y="181925"/>
                </a:lnTo>
                <a:lnTo>
                  <a:pt x="652013" y="143516"/>
                </a:lnTo>
                <a:lnTo>
                  <a:pt x="625465" y="108548"/>
                </a:lnTo>
                <a:lnTo>
                  <a:pt x="595861" y="77539"/>
                </a:lnTo>
                <a:lnTo>
                  <a:pt x="563225" y="51006"/>
                </a:lnTo>
                <a:lnTo>
                  <a:pt x="527581" y="29467"/>
                </a:lnTo>
                <a:lnTo>
                  <a:pt x="488953" y="13442"/>
                </a:lnTo>
                <a:lnTo>
                  <a:pt x="447366" y="3446"/>
                </a:lnTo>
                <a:lnTo>
                  <a:pt x="402844" y="0"/>
                </a:lnTo>
                <a:close/>
              </a:path>
            </a:pathLst>
          </a:custGeom>
          <a:solidFill>
            <a:srgbClr val="9FA1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410325" y="0"/>
            <a:ext cx="2733675" cy="2390775"/>
            <a:chOff x="6410325" y="0"/>
            <a:chExt cx="2733675" cy="2390775"/>
          </a:xfrm>
        </p:grpSpPr>
        <p:sp>
          <p:nvSpPr>
            <p:cNvPr id="5" name="object 5" descr=""/>
            <p:cNvSpPr/>
            <p:nvPr/>
          </p:nvSpPr>
          <p:spPr>
            <a:xfrm>
              <a:off x="7600950" y="342900"/>
              <a:ext cx="1543050" cy="2047875"/>
            </a:xfrm>
            <a:custGeom>
              <a:avLst/>
              <a:gdLst/>
              <a:ahLst/>
              <a:cxnLst/>
              <a:rect l="l" t="t" r="r" b="b"/>
              <a:pathLst>
                <a:path w="1543050" h="2047875">
                  <a:moveTo>
                    <a:pt x="1028700" y="0"/>
                  </a:moveTo>
                  <a:lnTo>
                    <a:pt x="980269" y="1114"/>
                  </a:lnTo>
                  <a:lnTo>
                    <a:pt x="932415" y="4425"/>
                  </a:lnTo>
                  <a:lnTo>
                    <a:pt x="885187" y="9883"/>
                  </a:lnTo>
                  <a:lnTo>
                    <a:pt x="838635" y="17439"/>
                  </a:lnTo>
                  <a:lnTo>
                    <a:pt x="792808" y="27044"/>
                  </a:lnTo>
                  <a:lnTo>
                    <a:pt x="747756" y="38649"/>
                  </a:lnTo>
                  <a:lnTo>
                    <a:pt x="703527" y="52204"/>
                  </a:lnTo>
                  <a:lnTo>
                    <a:pt x="660171" y="67660"/>
                  </a:lnTo>
                  <a:lnTo>
                    <a:pt x="617737" y="84968"/>
                  </a:lnTo>
                  <a:lnTo>
                    <a:pt x="576276" y="104079"/>
                  </a:lnTo>
                  <a:lnTo>
                    <a:pt x="535836" y="124943"/>
                  </a:lnTo>
                  <a:lnTo>
                    <a:pt x="496466" y="147512"/>
                  </a:lnTo>
                  <a:lnTo>
                    <a:pt x="458216" y="171737"/>
                  </a:lnTo>
                  <a:lnTo>
                    <a:pt x="421136" y="197567"/>
                  </a:lnTo>
                  <a:lnTo>
                    <a:pt x="385274" y="224954"/>
                  </a:lnTo>
                  <a:lnTo>
                    <a:pt x="350680" y="253849"/>
                  </a:lnTo>
                  <a:lnTo>
                    <a:pt x="317404" y="284202"/>
                  </a:lnTo>
                  <a:lnTo>
                    <a:pt x="285494" y="315964"/>
                  </a:lnTo>
                  <a:lnTo>
                    <a:pt x="255001" y="349087"/>
                  </a:lnTo>
                  <a:lnTo>
                    <a:pt x="225974" y="383520"/>
                  </a:lnTo>
                  <a:lnTo>
                    <a:pt x="198461" y="419215"/>
                  </a:lnTo>
                  <a:lnTo>
                    <a:pt x="172512" y="456123"/>
                  </a:lnTo>
                  <a:lnTo>
                    <a:pt x="148178" y="494194"/>
                  </a:lnTo>
                  <a:lnTo>
                    <a:pt x="125506" y="533379"/>
                  </a:lnTo>
                  <a:lnTo>
                    <a:pt x="104547" y="573629"/>
                  </a:lnTo>
                  <a:lnTo>
                    <a:pt x="85349" y="614894"/>
                  </a:lnTo>
                  <a:lnTo>
                    <a:pt x="67963" y="657126"/>
                  </a:lnTo>
                  <a:lnTo>
                    <a:pt x="52437" y="700275"/>
                  </a:lnTo>
                  <a:lnTo>
                    <a:pt x="38821" y="744293"/>
                  </a:lnTo>
                  <a:lnTo>
                    <a:pt x="27165" y="789129"/>
                  </a:lnTo>
                  <a:lnTo>
                    <a:pt x="17517" y="834736"/>
                  </a:lnTo>
                  <a:lnTo>
                    <a:pt x="9927" y="881062"/>
                  </a:lnTo>
                  <a:lnTo>
                    <a:pt x="4445" y="928060"/>
                  </a:lnTo>
                  <a:lnTo>
                    <a:pt x="1119" y="975680"/>
                  </a:lnTo>
                  <a:lnTo>
                    <a:pt x="0" y="1023874"/>
                  </a:lnTo>
                  <a:lnTo>
                    <a:pt x="1119" y="1072077"/>
                  </a:lnTo>
                  <a:lnTo>
                    <a:pt x="4445" y="1119707"/>
                  </a:lnTo>
                  <a:lnTo>
                    <a:pt x="9927" y="1166715"/>
                  </a:lnTo>
                  <a:lnTo>
                    <a:pt x="17517" y="1213050"/>
                  </a:lnTo>
                  <a:lnTo>
                    <a:pt x="27165" y="1258665"/>
                  </a:lnTo>
                  <a:lnTo>
                    <a:pt x="38821" y="1303509"/>
                  </a:lnTo>
                  <a:lnTo>
                    <a:pt x="52437" y="1347534"/>
                  </a:lnTo>
                  <a:lnTo>
                    <a:pt x="67963" y="1390690"/>
                  </a:lnTo>
                  <a:lnTo>
                    <a:pt x="85349" y="1432928"/>
                  </a:lnTo>
                  <a:lnTo>
                    <a:pt x="104547" y="1474199"/>
                  </a:lnTo>
                  <a:lnTo>
                    <a:pt x="125506" y="1514454"/>
                  </a:lnTo>
                  <a:lnTo>
                    <a:pt x="148178" y="1553644"/>
                  </a:lnTo>
                  <a:lnTo>
                    <a:pt x="172512" y="1591720"/>
                  </a:lnTo>
                  <a:lnTo>
                    <a:pt x="198461" y="1628631"/>
                  </a:lnTo>
                  <a:lnTo>
                    <a:pt x="225974" y="1664330"/>
                  </a:lnTo>
                  <a:lnTo>
                    <a:pt x="255001" y="1698767"/>
                  </a:lnTo>
                  <a:lnTo>
                    <a:pt x="285494" y="1731892"/>
                  </a:lnTo>
                  <a:lnTo>
                    <a:pt x="317404" y="1763658"/>
                  </a:lnTo>
                  <a:lnTo>
                    <a:pt x="350680" y="1794013"/>
                  </a:lnTo>
                  <a:lnTo>
                    <a:pt x="385274" y="1822910"/>
                  </a:lnTo>
                  <a:lnTo>
                    <a:pt x="421136" y="1850299"/>
                  </a:lnTo>
                  <a:lnTo>
                    <a:pt x="458216" y="1876131"/>
                  </a:lnTo>
                  <a:lnTo>
                    <a:pt x="496466" y="1900357"/>
                  </a:lnTo>
                  <a:lnTo>
                    <a:pt x="535836" y="1922927"/>
                  </a:lnTo>
                  <a:lnTo>
                    <a:pt x="576276" y="1943792"/>
                  </a:lnTo>
                  <a:lnTo>
                    <a:pt x="617737" y="1962904"/>
                  </a:lnTo>
                  <a:lnTo>
                    <a:pt x="660171" y="1980213"/>
                  </a:lnTo>
                  <a:lnTo>
                    <a:pt x="703527" y="1995669"/>
                  </a:lnTo>
                  <a:lnTo>
                    <a:pt x="747756" y="2009225"/>
                  </a:lnTo>
                  <a:lnTo>
                    <a:pt x="792808" y="2020829"/>
                  </a:lnTo>
                  <a:lnTo>
                    <a:pt x="838635" y="2030435"/>
                  </a:lnTo>
                  <a:lnTo>
                    <a:pt x="885187" y="2037991"/>
                  </a:lnTo>
                  <a:lnTo>
                    <a:pt x="932415" y="2043449"/>
                  </a:lnTo>
                  <a:lnTo>
                    <a:pt x="980269" y="2046760"/>
                  </a:lnTo>
                  <a:lnTo>
                    <a:pt x="1028700" y="2047875"/>
                  </a:lnTo>
                  <a:lnTo>
                    <a:pt x="1077130" y="2046760"/>
                  </a:lnTo>
                  <a:lnTo>
                    <a:pt x="1124984" y="2043449"/>
                  </a:lnTo>
                  <a:lnTo>
                    <a:pt x="1172212" y="2037991"/>
                  </a:lnTo>
                  <a:lnTo>
                    <a:pt x="1218764" y="2030435"/>
                  </a:lnTo>
                  <a:lnTo>
                    <a:pt x="1264591" y="2020829"/>
                  </a:lnTo>
                  <a:lnTo>
                    <a:pt x="1309643" y="2009225"/>
                  </a:lnTo>
                  <a:lnTo>
                    <a:pt x="1353872" y="1995669"/>
                  </a:lnTo>
                  <a:lnTo>
                    <a:pt x="1397228" y="1980213"/>
                  </a:lnTo>
                  <a:lnTo>
                    <a:pt x="1439662" y="1962904"/>
                  </a:lnTo>
                  <a:lnTo>
                    <a:pt x="1481123" y="1943792"/>
                  </a:lnTo>
                  <a:lnTo>
                    <a:pt x="1521563" y="1922927"/>
                  </a:lnTo>
                  <a:lnTo>
                    <a:pt x="1543050" y="1910609"/>
                  </a:lnTo>
                  <a:lnTo>
                    <a:pt x="1543050" y="137260"/>
                  </a:lnTo>
                  <a:lnTo>
                    <a:pt x="1481123" y="104079"/>
                  </a:lnTo>
                  <a:lnTo>
                    <a:pt x="1439662" y="84968"/>
                  </a:lnTo>
                  <a:lnTo>
                    <a:pt x="1397228" y="67660"/>
                  </a:lnTo>
                  <a:lnTo>
                    <a:pt x="1353872" y="52204"/>
                  </a:lnTo>
                  <a:lnTo>
                    <a:pt x="1309643" y="38649"/>
                  </a:lnTo>
                  <a:lnTo>
                    <a:pt x="1264591" y="27044"/>
                  </a:lnTo>
                  <a:lnTo>
                    <a:pt x="1218764" y="17439"/>
                  </a:lnTo>
                  <a:lnTo>
                    <a:pt x="1172212" y="9883"/>
                  </a:lnTo>
                  <a:lnTo>
                    <a:pt x="1124984" y="4425"/>
                  </a:lnTo>
                  <a:lnTo>
                    <a:pt x="1077130" y="111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C7A4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10325" y="0"/>
              <a:ext cx="1962150" cy="1314450"/>
            </a:xfrm>
            <a:custGeom>
              <a:avLst/>
              <a:gdLst/>
              <a:ahLst/>
              <a:cxnLst/>
              <a:rect l="l" t="t" r="r" b="b"/>
              <a:pathLst>
                <a:path w="1962150" h="1314450">
                  <a:moveTo>
                    <a:pt x="19050" y="251841"/>
                  </a:moveTo>
                  <a:lnTo>
                    <a:pt x="9525" y="247650"/>
                  </a:lnTo>
                  <a:lnTo>
                    <a:pt x="9525" y="255016"/>
                  </a:lnTo>
                  <a:lnTo>
                    <a:pt x="14986" y="257175"/>
                  </a:lnTo>
                  <a:lnTo>
                    <a:pt x="19050" y="251841"/>
                  </a:lnTo>
                  <a:close/>
                </a:path>
                <a:path w="1962150" h="1314450">
                  <a:moveTo>
                    <a:pt x="219075" y="424434"/>
                  </a:moveTo>
                  <a:lnTo>
                    <a:pt x="215646" y="418592"/>
                  </a:lnTo>
                  <a:lnTo>
                    <a:pt x="68199" y="502666"/>
                  </a:lnTo>
                  <a:lnTo>
                    <a:pt x="68199" y="333375"/>
                  </a:lnTo>
                  <a:lnTo>
                    <a:pt x="61341" y="333375"/>
                  </a:lnTo>
                  <a:lnTo>
                    <a:pt x="61341" y="502666"/>
                  </a:lnTo>
                  <a:lnTo>
                    <a:pt x="9525" y="473837"/>
                  </a:lnTo>
                  <a:lnTo>
                    <a:pt x="9525" y="476250"/>
                  </a:lnTo>
                  <a:lnTo>
                    <a:pt x="10668" y="479679"/>
                  </a:lnTo>
                  <a:lnTo>
                    <a:pt x="10668" y="483108"/>
                  </a:lnTo>
                  <a:lnTo>
                    <a:pt x="56769" y="509651"/>
                  </a:lnTo>
                  <a:lnTo>
                    <a:pt x="18669" y="531495"/>
                  </a:lnTo>
                  <a:lnTo>
                    <a:pt x="19939" y="533781"/>
                  </a:lnTo>
                  <a:lnTo>
                    <a:pt x="19939" y="537210"/>
                  </a:lnTo>
                  <a:lnTo>
                    <a:pt x="21082" y="539496"/>
                  </a:lnTo>
                  <a:lnTo>
                    <a:pt x="61341" y="516509"/>
                  </a:lnTo>
                  <a:lnTo>
                    <a:pt x="61341" y="681228"/>
                  </a:lnTo>
                  <a:lnTo>
                    <a:pt x="63627" y="685800"/>
                  </a:lnTo>
                  <a:lnTo>
                    <a:pt x="68199" y="685800"/>
                  </a:lnTo>
                  <a:lnTo>
                    <a:pt x="68199" y="516509"/>
                  </a:lnTo>
                  <a:lnTo>
                    <a:pt x="215646" y="600583"/>
                  </a:lnTo>
                  <a:lnTo>
                    <a:pt x="219075" y="594741"/>
                  </a:lnTo>
                  <a:lnTo>
                    <a:pt x="83616" y="516509"/>
                  </a:lnTo>
                  <a:lnTo>
                    <a:pt x="71755" y="509651"/>
                  </a:lnTo>
                  <a:lnTo>
                    <a:pt x="83820" y="502666"/>
                  </a:lnTo>
                  <a:lnTo>
                    <a:pt x="219075" y="424434"/>
                  </a:lnTo>
                  <a:close/>
                </a:path>
                <a:path w="1962150" h="1314450">
                  <a:moveTo>
                    <a:pt x="419100" y="787400"/>
                  </a:moveTo>
                  <a:lnTo>
                    <a:pt x="415671" y="780542"/>
                  </a:lnTo>
                  <a:lnTo>
                    <a:pt x="270129" y="865632"/>
                  </a:lnTo>
                  <a:lnTo>
                    <a:pt x="270129" y="695325"/>
                  </a:lnTo>
                  <a:lnTo>
                    <a:pt x="263271" y="695325"/>
                  </a:lnTo>
                  <a:lnTo>
                    <a:pt x="263271" y="865632"/>
                  </a:lnTo>
                  <a:lnTo>
                    <a:pt x="117729" y="780542"/>
                  </a:lnTo>
                  <a:lnTo>
                    <a:pt x="114300" y="787400"/>
                  </a:lnTo>
                  <a:lnTo>
                    <a:pt x="259842" y="871474"/>
                  </a:lnTo>
                  <a:lnTo>
                    <a:pt x="189344" y="912876"/>
                  </a:lnTo>
                  <a:lnTo>
                    <a:pt x="191643" y="914019"/>
                  </a:lnTo>
                  <a:lnTo>
                    <a:pt x="193929" y="918718"/>
                  </a:lnTo>
                  <a:lnTo>
                    <a:pt x="263271" y="878332"/>
                  </a:lnTo>
                  <a:lnTo>
                    <a:pt x="263271" y="1001522"/>
                  </a:lnTo>
                  <a:lnTo>
                    <a:pt x="265557" y="1004951"/>
                  </a:lnTo>
                  <a:lnTo>
                    <a:pt x="270129" y="1009650"/>
                  </a:lnTo>
                  <a:lnTo>
                    <a:pt x="270129" y="878332"/>
                  </a:lnTo>
                  <a:lnTo>
                    <a:pt x="415671" y="963549"/>
                  </a:lnTo>
                  <a:lnTo>
                    <a:pt x="419100" y="956691"/>
                  </a:lnTo>
                  <a:lnTo>
                    <a:pt x="273558" y="871474"/>
                  </a:lnTo>
                  <a:lnTo>
                    <a:pt x="419100" y="787400"/>
                  </a:lnTo>
                  <a:close/>
                </a:path>
                <a:path w="1962150" h="1314450">
                  <a:moveTo>
                    <a:pt x="419100" y="81534"/>
                  </a:moveTo>
                  <a:lnTo>
                    <a:pt x="415671" y="75692"/>
                  </a:lnTo>
                  <a:lnTo>
                    <a:pt x="270129" y="159766"/>
                  </a:lnTo>
                  <a:lnTo>
                    <a:pt x="270129" y="0"/>
                  </a:lnTo>
                  <a:lnTo>
                    <a:pt x="263271" y="0"/>
                  </a:lnTo>
                  <a:lnTo>
                    <a:pt x="263271" y="159766"/>
                  </a:lnTo>
                  <a:lnTo>
                    <a:pt x="117729" y="75692"/>
                  </a:lnTo>
                  <a:lnTo>
                    <a:pt x="114300" y="81534"/>
                  </a:lnTo>
                  <a:lnTo>
                    <a:pt x="259842" y="166624"/>
                  </a:lnTo>
                  <a:lnTo>
                    <a:pt x="114300" y="251841"/>
                  </a:lnTo>
                  <a:lnTo>
                    <a:pt x="117729" y="257683"/>
                  </a:lnTo>
                  <a:lnTo>
                    <a:pt x="263271" y="172466"/>
                  </a:lnTo>
                  <a:lnTo>
                    <a:pt x="263271" y="342900"/>
                  </a:lnTo>
                  <a:lnTo>
                    <a:pt x="270129" y="342900"/>
                  </a:lnTo>
                  <a:lnTo>
                    <a:pt x="270129" y="172466"/>
                  </a:lnTo>
                  <a:lnTo>
                    <a:pt x="415671" y="257683"/>
                  </a:lnTo>
                  <a:lnTo>
                    <a:pt x="419100" y="251841"/>
                  </a:lnTo>
                  <a:lnTo>
                    <a:pt x="273558" y="166624"/>
                  </a:lnTo>
                  <a:lnTo>
                    <a:pt x="419100" y="81534"/>
                  </a:lnTo>
                  <a:close/>
                </a:path>
                <a:path w="1962150" h="1314450">
                  <a:moveTo>
                    <a:pt x="485775" y="1038225"/>
                  </a:moveTo>
                  <a:lnTo>
                    <a:pt x="476250" y="1038225"/>
                  </a:lnTo>
                  <a:lnTo>
                    <a:pt x="476250" y="1176274"/>
                  </a:lnTo>
                  <a:lnTo>
                    <a:pt x="479425" y="1177544"/>
                  </a:lnTo>
                  <a:lnTo>
                    <a:pt x="482600" y="1179830"/>
                  </a:lnTo>
                  <a:lnTo>
                    <a:pt x="485775" y="1181100"/>
                  </a:lnTo>
                  <a:lnTo>
                    <a:pt x="485775" y="1038225"/>
                  </a:lnTo>
                  <a:close/>
                </a:path>
                <a:path w="1962150" h="1314450">
                  <a:moveTo>
                    <a:pt x="628650" y="1131062"/>
                  </a:moveTo>
                  <a:lnTo>
                    <a:pt x="625094" y="1123950"/>
                  </a:lnTo>
                  <a:lnTo>
                    <a:pt x="504825" y="1195324"/>
                  </a:lnTo>
                  <a:lnTo>
                    <a:pt x="507111" y="1197737"/>
                  </a:lnTo>
                  <a:lnTo>
                    <a:pt x="511810" y="1200150"/>
                  </a:lnTo>
                  <a:lnTo>
                    <a:pt x="628650" y="1131062"/>
                  </a:lnTo>
                  <a:close/>
                </a:path>
                <a:path w="1962150" h="1314450">
                  <a:moveTo>
                    <a:pt x="628650" y="424434"/>
                  </a:moveTo>
                  <a:lnTo>
                    <a:pt x="625221" y="418592"/>
                  </a:lnTo>
                  <a:lnTo>
                    <a:pt x="479679" y="502666"/>
                  </a:lnTo>
                  <a:lnTo>
                    <a:pt x="479679" y="333375"/>
                  </a:lnTo>
                  <a:lnTo>
                    <a:pt x="472821" y="333375"/>
                  </a:lnTo>
                  <a:lnTo>
                    <a:pt x="472821" y="502666"/>
                  </a:lnTo>
                  <a:lnTo>
                    <a:pt x="327279" y="418592"/>
                  </a:lnTo>
                  <a:lnTo>
                    <a:pt x="323850" y="424434"/>
                  </a:lnTo>
                  <a:lnTo>
                    <a:pt x="469392" y="509651"/>
                  </a:lnTo>
                  <a:lnTo>
                    <a:pt x="323850" y="594741"/>
                  </a:lnTo>
                  <a:lnTo>
                    <a:pt x="327279" y="600583"/>
                  </a:lnTo>
                  <a:lnTo>
                    <a:pt x="472821" y="516509"/>
                  </a:lnTo>
                  <a:lnTo>
                    <a:pt x="472821" y="685800"/>
                  </a:lnTo>
                  <a:lnTo>
                    <a:pt x="479679" y="685800"/>
                  </a:lnTo>
                  <a:lnTo>
                    <a:pt x="479679" y="516509"/>
                  </a:lnTo>
                  <a:lnTo>
                    <a:pt x="625221" y="600583"/>
                  </a:lnTo>
                  <a:lnTo>
                    <a:pt x="628650" y="594741"/>
                  </a:lnTo>
                  <a:lnTo>
                    <a:pt x="484251" y="509651"/>
                  </a:lnTo>
                  <a:lnTo>
                    <a:pt x="628650" y="424434"/>
                  </a:lnTo>
                  <a:close/>
                </a:path>
                <a:path w="1962150" h="1314450">
                  <a:moveTo>
                    <a:pt x="828675" y="787400"/>
                  </a:moveTo>
                  <a:lnTo>
                    <a:pt x="825246" y="780542"/>
                  </a:lnTo>
                  <a:lnTo>
                    <a:pt x="679704" y="865759"/>
                  </a:lnTo>
                  <a:lnTo>
                    <a:pt x="680847" y="695325"/>
                  </a:lnTo>
                  <a:lnTo>
                    <a:pt x="672846" y="695325"/>
                  </a:lnTo>
                  <a:lnTo>
                    <a:pt x="672846" y="865759"/>
                  </a:lnTo>
                  <a:lnTo>
                    <a:pt x="527304" y="780542"/>
                  </a:lnTo>
                  <a:lnTo>
                    <a:pt x="523875" y="787400"/>
                  </a:lnTo>
                  <a:lnTo>
                    <a:pt x="669417" y="871474"/>
                  </a:lnTo>
                  <a:lnTo>
                    <a:pt x="523875" y="956691"/>
                  </a:lnTo>
                  <a:lnTo>
                    <a:pt x="527304" y="963676"/>
                  </a:lnTo>
                  <a:lnTo>
                    <a:pt x="672846" y="878459"/>
                  </a:lnTo>
                  <a:lnTo>
                    <a:pt x="672846" y="1047750"/>
                  </a:lnTo>
                  <a:lnTo>
                    <a:pt x="679704" y="1047750"/>
                  </a:lnTo>
                  <a:lnTo>
                    <a:pt x="679704" y="878459"/>
                  </a:lnTo>
                  <a:lnTo>
                    <a:pt x="825246" y="963676"/>
                  </a:lnTo>
                  <a:lnTo>
                    <a:pt x="828675" y="956691"/>
                  </a:lnTo>
                  <a:lnTo>
                    <a:pt x="696099" y="878459"/>
                  </a:lnTo>
                  <a:lnTo>
                    <a:pt x="684276" y="871474"/>
                  </a:lnTo>
                  <a:lnTo>
                    <a:pt x="694080" y="865759"/>
                  </a:lnTo>
                  <a:lnTo>
                    <a:pt x="828675" y="787400"/>
                  </a:lnTo>
                  <a:close/>
                </a:path>
                <a:path w="1962150" h="1314450">
                  <a:moveTo>
                    <a:pt x="828675" y="81534"/>
                  </a:moveTo>
                  <a:lnTo>
                    <a:pt x="825246" y="74549"/>
                  </a:lnTo>
                  <a:lnTo>
                    <a:pt x="679704" y="159766"/>
                  </a:lnTo>
                  <a:lnTo>
                    <a:pt x="680770" y="0"/>
                  </a:lnTo>
                  <a:lnTo>
                    <a:pt x="672846" y="0"/>
                  </a:lnTo>
                  <a:lnTo>
                    <a:pt x="672846" y="159766"/>
                  </a:lnTo>
                  <a:lnTo>
                    <a:pt x="527304" y="74549"/>
                  </a:lnTo>
                  <a:lnTo>
                    <a:pt x="523875" y="81534"/>
                  </a:lnTo>
                  <a:lnTo>
                    <a:pt x="669417" y="166624"/>
                  </a:lnTo>
                  <a:lnTo>
                    <a:pt x="523875" y="250698"/>
                  </a:lnTo>
                  <a:lnTo>
                    <a:pt x="527304" y="257683"/>
                  </a:lnTo>
                  <a:lnTo>
                    <a:pt x="672846" y="172466"/>
                  </a:lnTo>
                  <a:lnTo>
                    <a:pt x="672846" y="342900"/>
                  </a:lnTo>
                  <a:lnTo>
                    <a:pt x="679704" y="342900"/>
                  </a:lnTo>
                  <a:lnTo>
                    <a:pt x="679704" y="172466"/>
                  </a:lnTo>
                  <a:lnTo>
                    <a:pt x="825246" y="257683"/>
                  </a:lnTo>
                  <a:lnTo>
                    <a:pt x="828675" y="250698"/>
                  </a:lnTo>
                  <a:lnTo>
                    <a:pt x="684276" y="166624"/>
                  </a:lnTo>
                  <a:lnTo>
                    <a:pt x="828675" y="81534"/>
                  </a:lnTo>
                  <a:close/>
                </a:path>
                <a:path w="1962150" h="1314450">
                  <a:moveTo>
                    <a:pt x="1038225" y="1131062"/>
                  </a:moveTo>
                  <a:lnTo>
                    <a:pt x="1033653" y="1124077"/>
                  </a:lnTo>
                  <a:lnTo>
                    <a:pt x="889762" y="1210056"/>
                  </a:lnTo>
                  <a:lnTo>
                    <a:pt x="889762" y="1038225"/>
                  </a:lnTo>
                  <a:lnTo>
                    <a:pt x="881888" y="1038225"/>
                  </a:lnTo>
                  <a:lnTo>
                    <a:pt x="881888" y="1210056"/>
                  </a:lnTo>
                  <a:lnTo>
                    <a:pt x="736854" y="1124077"/>
                  </a:lnTo>
                  <a:lnTo>
                    <a:pt x="733425" y="1131062"/>
                  </a:lnTo>
                  <a:lnTo>
                    <a:pt x="878459" y="1215771"/>
                  </a:lnTo>
                  <a:lnTo>
                    <a:pt x="752729" y="1291209"/>
                  </a:lnTo>
                  <a:lnTo>
                    <a:pt x="756031" y="1291209"/>
                  </a:lnTo>
                  <a:lnTo>
                    <a:pt x="762889" y="1293495"/>
                  </a:lnTo>
                  <a:lnTo>
                    <a:pt x="881888" y="1222756"/>
                  </a:lnTo>
                  <a:lnTo>
                    <a:pt x="881888" y="1314450"/>
                  </a:lnTo>
                  <a:lnTo>
                    <a:pt x="889762" y="1314450"/>
                  </a:lnTo>
                  <a:lnTo>
                    <a:pt x="889762" y="1222756"/>
                  </a:lnTo>
                  <a:lnTo>
                    <a:pt x="1033653" y="1308608"/>
                  </a:lnTo>
                  <a:lnTo>
                    <a:pt x="1038225" y="1301623"/>
                  </a:lnTo>
                  <a:lnTo>
                    <a:pt x="893191" y="1215771"/>
                  </a:lnTo>
                  <a:lnTo>
                    <a:pt x="1038225" y="1131062"/>
                  </a:lnTo>
                  <a:close/>
                </a:path>
                <a:path w="1962150" h="1314450">
                  <a:moveTo>
                    <a:pt x="1038225" y="424434"/>
                  </a:moveTo>
                  <a:lnTo>
                    <a:pt x="1033653" y="418592"/>
                  </a:lnTo>
                  <a:lnTo>
                    <a:pt x="889762" y="502666"/>
                  </a:lnTo>
                  <a:lnTo>
                    <a:pt x="889762" y="333375"/>
                  </a:lnTo>
                  <a:lnTo>
                    <a:pt x="881888" y="333375"/>
                  </a:lnTo>
                  <a:lnTo>
                    <a:pt x="881888" y="502666"/>
                  </a:lnTo>
                  <a:lnTo>
                    <a:pt x="736854" y="418592"/>
                  </a:lnTo>
                  <a:lnTo>
                    <a:pt x="733425" y="424434"/>
                  </a:lnTo>
                  <a:lnTo>
                    <a:pt x="878459" y="509651"/>
                  </a:lnTo>
                  <a:lnTo>
                    <a:pt x="733425" y="594741"/>
                  </a:lnTo>
                  <a:lnTo>
                    <a:pt x="736854" y="600583"/>
                  </a:lnTo>
                  <a:lnTo>
                    <a:pt x="881888" y="515366"/>
                  </a:lnTo>
                  <a:lnTo>
                    <a:pt x="881888" y="685800"/>
                  </a:lnTo>
                  <a:lnTo>
                    <a:pt x="889762" y="685800"/>
                  </a:lnTo>
                  <a:lnTo>
                    <a:pt x="889762" y="515366"/>
                  </a:lnTo>
                  <a:lnTo>
                    <a:pt x="1033653" y="600583"/>
                  </a:lnTo>
                  <a:lnTo>
                    <a:pt x="1038225" y="594741"/>
                  </a:lnTo>
                  <a:lnTo>
                    <a:pt x="893191" y="509651"/>
                  </a:lnTo>
                  <a:lnTo>
                    <a:pt x="1038225" y="424434"/>
                  </a:lnTo>
                  <a:close/>
                </a:path>
                <a:path w="1962150" h="1314450">
                  <a:moveTo>
                    <a:pt x="1238250" y="786384"/>
                  </a:moveTo>
                  <a:lnTo>
                    <a:pt x="1234821" y="780542"/>
                  </a:lnTo>
                  <a:lnTo>
                    <a:pt x="1089787" y="865759"/>
                  </a:lnTo>
                  <a:lnTo>
                    <a:pt x="1089787" y="695325"/>
                  </a:lnTo>
                  <a:lnTo>
                    <a:pt x="1081913" y="695325"/>
                  </a:lnTo>
                  <a:lnTo>
                    <a:pt x="1081913" y="865759"/>
                  </a:lnTo>
                  <a:lnTo>
                    <a:pt x="938022" y="780542"/>
                  </a:lnTo>
                  <a:lnTo>
                    <a:pt x="933450" y="786384"/>
                  </a:lnTo>
                  <a:lnTo>
                    <a:pt x="1078484" y="871474"/>
                  </a:lnTo>
                  <a:lnTo>
                    <a:pt x="933450" y="956691"/>
                  </a:lnTo>
                  <a:lnTo>
                    <a:pt x="938022" y="963676"/>
                  </a:lnTo>
                  <a:lnTo>
                    <a:pt x="1081913" y="878459"/>
                  </a:lnTo>
                  <a:lnTo>
                    <a:pt x="1081913" y="1047750"/>
                  </a:lnTo>
                  <a:lnTo>
                    <a:pt x="1089787" y="1047750"/>
                  </a:lnTo>
                  <a:lnTo>
                    <a:pt x="1089787" y="878459"/>
                  </a:lnTo>
                  <a:lnTo>
                    <a:pt x="1233678" y="963676"/>
                  </a:lnTo>
                  <a:lnTo>
                    <a:pt x="1238250" y="956691"/>
                  </a:lnTo>
                  <a:lnTo>
                    <a:pt x="1093216" y="871474"/>
                  </a:lnTo>
                  <a:lnTo>
                    <a:pt x="1238250" y="786384"/>
                  </a:lnTo>
                  <a:close/>
                </a:path>
                <a:path w="1962150" h="1314450">
                  <a:moveTo>
                    <a:pt x="1238250" y="81534"/>
                  </a:moveTo>
                  <a:lnTo>
                    <a:pt x="1234821" y="74549"/>
                  </a:lnTo>
                  <a:lnTo>
                    <a:pt x="1089787" y="159766"/>
                  </a:lnTo>
                  <a:lnTo>
                    <a:pt x="1089787" y="0"/>
                  </a:lnTo>
                  <a:lnTo>
                    <a:pt x="1081913" y="0"/>
                  </a:lnTo>
                  <a:lnTo>
                    <a:pt x="1081913" y="159766"/>
                  </a:lnTo>
                  <a:lnTo>
                    <a:pt x="938022" y="74549"/>
                  </a:lnTo>
                  <a:lnTo>
                    <a:pt x="933450" y="81534"/>
                  </a:lnTo>
                  <a:lnTo>
                    <a:pt x="1078484" y="166624"/>
                  </a:lnTo>
                  <a:lnTo>
                    <a:pt x="933450" y="250698"/>
                  </a:lnTo>
                  <a:lnTo>
                    <a:pt x="938022" y="257683"/>
                  </a:lnTo>
                  <a:lnTo>
                    <a:pt x="1081913" y="172466"/>
                  </a:lnTo>
                  <a:lnTo>
                    <a:pt x="1081913" y="342900"/>
                  </a:lnTo>
                  <a:lnTo>
                    <a:pt x="1089787" y="342900"/>
                  </a:lnTo>
                  <a:lnTo>
                    <a:pt x="1089787" y="172466"/>
                  </a:lnTo>
                  <a:lnTo>
                    <a:pt x="1233678" y="257683"/>
                  </a:lnTo>
                  <a:lnTo>
                    <a:pt x="1238250" y="250698"/>
                  </a:lnTo>
                  <a:lnTo>
                    <a:pt x="1093216" y="166624"/>
                  </a:lnTo>
                  <a:lnTo>
                    <a:pt x="1238250" y="81534"/>
                  </a:lnTo>
                  <a:close/>
                </a:path>
                <a:path w="1962150" h="1314450">
                  <a:moveTo>
                    <a:pt x="1447800" y="1130554"/>
                  </a:moveTo>
                  <a:lnTo>
                    <a:pt x="1444371" y="1123696"/>
                  </a:lnTo>
                  <a:lnTo>
                    <a:pt x="1298829" y="1209040"/>
                  </a:lnTo>
                  <a:lnTo>
                    <a:pt x="1298829" y="1038225"/>
                  </a:lnTo>
                  <a:lnTo>
                    <a:pt x="1291971" y="1038225"/>
                  </a:lnTo>
                  <a:lnTo>
                    <a:pt x="1290828" y="1209040"/>
                  </a:lnTo>
                  <a:lnTo>
                    <a:pt x="1146429" y="1123696"/>
                  </a:lnTo>
                  <a:lnTo>
                    <a:pt x="1143000" y="1130554"/>
                  </a:lnTo>
                  <a:lnTo>
                    <a:pt x="1287399" y="1214882"/>
                  </a:lnTo>
                  <a:lnTo>
                    <a:pt x="1143000" y="1300226"/>
                  </a:lnTo>
                  <a:lnTo>
                    <a:pt x="1145286" y="1304925"/>
                  </a:lnTo>
                  <a:lnTo>
                    <a:pt x="1149858" y="1304925"/>
                  </a:lnTo>
                  <a:lnTo>
                    <a:pt x="1290828" y="1221740"/>
                  </a:lnTo>
                  <a:lnTo>
                    <a:pt x="1290828" y="1269111"/>
                  </a:lnTo>
                  <a:lnTo>
                    <a:pt x="1294257" y="1267968"/>
                  </a:lnTo>
                  <a:lnTo>
                    <a:pt x="1296543" y="1267968"/>
                  </a:lnTo>
                  <a:lnTo>
                    <a:pt x="1298829" y="1266825"/>
                  </a:lnTo>
                  <a:lnTo>
                    <a:pt x="1298829" y="1221740"/>
                  </a:lnTo>
                  <a:lnTo>
                    <a:pt x="1345438" y="1249553"/>
                  </a:lnTo>
                  <a:lnTo>
                    <a:pt x="1348867" y="1248283"/>
                  </a:lnTo>
                  <a:lnTo>
                    <a:pt x="1351153" y="1247140"/>
                  </a:lnTo>
                  <a:lnTo>
                    <a:pt x="1354582" y="1245997"/>
                  </a:lnTo>
                  <a:lnTo>
                    <a:pt x="1302258" y="1214882"/>
                  </a:lnTo>
                  <a:lnTo>
                    <a:pt x="1447800" y="1130554"/>
                  </a:lnTo>
                  <a:close/>
                </a:path>
                <a:path w="1962150" h="1314450">
                  <a:moveTo>
                    <a:pt x="1447800" y="424434"/>
                  </a:moveTo>
                  <a:lnTo>
                    <a:pt x="1444371" y="417449"/>
                  </a:lnTo>
                  <a:lnTo>
                    <a:pt x="1298829" y="502666"/>
                  </a:lnTo>
                  <a:lnTo>
                    <a:pt x="1298829" y="333375"/>
                  </a:lnTo>
                  <a:lnTo>
                    <a:pt x="1291971" y="333375"/>
                  </a:lnTo>
                  <a:lnTo>
                    <a:pt x="1291971" y="502666"/>
                  </a:lnTo>
                  <a:lnTo>
                    <a:pt x="1146429" y="417449"/>
                  </a:lnTo>
                  <a:lnTo>
                    <a:pt x="1143000" y="424434"/>
                  </a:lnTo>
                  <a:lnTo>
                    <a:pt x="1287399" y="509651"/>
                  </a:lnTo>
                  <a:lnTo>
                    <a:pt x="1143000" y="593725"/>
                  </a:lnTo>
                  <a:lnTo>
                    <a:pt x="1146429" y="600583"/>
                  </a:lnTo>
                  <a:lnTo>
                    <a:pt x="1291971" y="515366"/>
                  </a:lnTo>
                  <a:lnTo>
                    <a:pt x="1290828" y="685800"/>
                  </a:lnTo>
                  <a:lnTo>
                    <a:pt x="1298829" y="685800"/>
                  </a:lnTo>
                  <a:lnTo>
                    <a:pt x="1298829" y="515366"/>
                  </a:lnTo>
                  <a:lnTo>
                    <a:pt x="1444371" y="600583"/>
                  </a:lnTo>
                  <a:lnTo>
                    <a:pt x="1447800" y="593725"/>
                  </a:lnTo>
                  <a:lnTo>
                    <a:pt x="1302258" y="509651"/>
                  </a:lnTo>
                  <a:lnTo>
                    <a:pt x="1447800" y="424434"/>
                  </a:lnTo>
                  <a:close/>
                </a:path>
                <a:path w="1962150" h="1314450">
                  <a:moveTo>
                    <a:pt x="1562100" y="1129284"/>
                  </a:moveTo>
                  <a:lnTo>
                    <a:pt x="1547876" y="1123950"/>
                  </a:lnTo>
                  <a:lnTo>
                    <a:pt x="1543050" y="1129284"/>
                  </a:lnTo>
                  <a:lnTo>
                    <a:pt x="1552575" y="1133475"/>
                  </a:lnTo>
                  <a:lnTo>
                    <a:pt x="1555750" y="1132332"/>
                  </a:lnTo>
                  <a:lnTo>
                    <a:pt x="1558925" y="1130300"/>
                  </a:lnTo>
                  <a:lnTo>
                    <a:pt x="1562100" y="1129284"/>
                  </a:lnTo>
                  <a:close/>
                </a:path>
                <a:path w="1962150" h="1314450">
                  <a:moveTo>
                    <a:pt x="1647825" y="786384"/>
                  </a:moveTo>
                  <a:lnTo>
                    <a:pt x="1644396" y="780542"/>
                  </a:lnTo>
                  <a:lnTo>
                    <a:pt x="1498854" y="865759"/>
                  </a:lnTo>
                  <a:lnTo>
                    <a:pt x="1498854" y="695325"/>
                  </a:lnTo>
                  <a:lnTo>
                    <a:pt x="1491996" y="695325"/>
                  </a:lnTo>
                  <a:lnTo>
                    <a:pt x="1491996" y="865759"/>
                  </a:lnTo>
                  <a:lnTo>
                    <a:pt x="1346454" y="780542"/>
                  </a:lnTo>
                  <a:lnTo>
                    <a:pt x="1343025" y="786384"/>
                  </a:lnTo>
                  <a:lnTo>
                    <a:pt x="1487424" y="871474"/>
                  </a:lnTo>
                  <a:lnTo>
                    <a:pt x="1343025" y="956691"/>
                  </a:lnTo>
                  <a:lnTo>
                    <a:pt x="1346454" y="962533"/>
                  </a:lnTo>
                  <a:lnTo>
                    <a:pt x="1491996" y="878459"/>
                  </a:lnTo>
                  <a:lnTo>
                    <a:pt x="1491996" y="1047750"/>
                  </a:lnTo>
                  <a:lnTo>
                    <a:pt x="1498854" y="1047750"/>
                  </a:lnTo>
                  <a:lnTo>
                    <a:pt x="1498854" y="878459"/>
                  </a:lnTo>
                  <a:lnTo>
                    <a:pt x="1644396" y="962533"/>
                  </a:lnTo>
                  <a:lnTo>
                    <a:pt x="1647825" y="956691"/>
                  </a:lnTo>
                  <a:lnTo>
                    <a:pt x="1502283" y="871474"/>
                  </a:lnTo>
                  <a:lnTo>
                    <a:pt x="1647825" y="786384"/>
                  </a:lnTo>
                  <a:close/>
                </a:path>
                <a:path w="1962150" h="1314450">
                  <a:moveTo>
                    <a:pt x="1647825" y="82296"/>
                  </a:moveTo>
                  <a:lnTo>
                    <a:pt x="1644396" y="75438"/>
                  </a:lnTo>
                  <a:lnTo>
                    <a:pt x="1498854" y="160401"/>
                  </a:lnTo>
                  <a:lnTo>
                    <a:pt x="1498854" y="0"/>
                  </a:lnTo>
                  <a:lnTo>
                    <a:pt x="1491996" y="0"/>
                  </a:lnTo>
                  <a:lnTo>
                    <a:pt x="1491996" y="160401"/>
                  </a:lnTo>
                  <a:lnTo>
                    <a:pt x="1346454" y="75438"/>
                  </a:lnTo>
                  <a:lnTo>
                    <a:pt x="1343025" y="82296"/>
                  </a:lnTo>
                  <a:lnTo>
                    <a:pt x="1487424" y="167259"/>
                  </a:lnTo>
                  <a:lnTo>
                    <a:pt x="1343025" y="251079"/>
                  </a:lnTo>
                  <a:lnTo>
                    <a:pt x="1346454" y="257937"/>
                  </a:lnTo>
                  <a:lnTo>
                    <a:pt x="1491996" y="172974"/>
                  </a:lnTo>
                  <a:lnTo>
                    <a:pt x="1491996" y="342900"/>
                  </a:lnTo>
                  <a:lnTo>
                    <a:pt x="1498854" y="342900"/>
                  </a:lnTo>
                  <a:lnTo>
                    <a:pt x="1498854" y="172974"/>
                  </a:lnTo>
                  <a:lnTo>
                    <a:pt x="1644396" y="257937"/>
                  </a:lnTo>
                  <a:lnTo>
                    <a:pt x="1647825" y="251079"/>
                  </a:lnTo>
                  <a:lnTo>
                    <a:pt x="1502283" y="167259"/>
                  </a:lnTo>
                  <a:lnTo>
                    <a:pt x="1647825" y="82296"/>
                  </a:lnTo>
                  <a:close/>
                </a:path>
                <a:path w="1962150" h="1314450">
                  <a:moveTo>
                    <a:pt x="1828800" y="830707"/>
                  </a:moveTo>
                  <a:lnTo>
                    <a:pt x="1755775" y="781050"/>
                  </a:lnTo>
                  <a:lnTo>
                    <a:pt x="1752600" y="787273"/>
                  </a:lnTo>
                  <a:lnTo>
                    <a:pt x="1825625" y="838200"/>
                  </a:lnTo>
                  <a:lnTo>
                    <a:pt x="1826641" y="835660"/>
                  </a:lnTo>
                  <a:lnTo>
                    <a:pt x="1827784" y="833247"/>
                  </a:lnTo>
                  <a:lnTo>
                    <a:pt x="1828800" y="830707"/>
                  </a:lnTo>
                  <a:close/>
                </a:path>
                <a:path w="1962150" h="1314450">
                  <a:moveTo>
                    <a:pt x="1857375" y="424434"/>
                  </a:moveTo>
                  <a:lnTo>
                    <a:pt x="1853819" y="417449"/>
                  </a:lnTo>
                  <a:lnTo>
                    <a:pt x="1703705" y="502666"/>
                  </a:lnTo>
                  <a:lnTo>
                    <a:pt x="1703705" y="333375"/>
                  </a:lnTo>
                  <a:lnTo>
                    <a:pt x="1696720" y="333375"/>
                  </a:lnTo>
                  <a:lnTo>
                    <a:pt x="1696720" y="502666"/>
                  </a:lnTo>
                  <a:lnTo>
                    <a:pt x="1546606" y="417449"/>
                  </a:lnTo>
                  <a:lnTo>
                    <a:pt x="1543050" y="424434"/>
                  </a:lnTo>
                  <a:lnTo>
                    <a:pt x="1693164" y="509651"/>
                  </a:lnTo>
                  <a:lnTo>
                    <a:pt x="1543050" y="593725"/>
                  </a:lnTo>
                  <a:lnTo>
                    <a:pt x="1546606" y="600583"/>
                  </a:lnTo>
                  <a:lnTo>
                    <a:pt x="1696720" y="515366"/>
                  </a:lnTo>
                  <a:lnTo>
                    <a:pt x="1696720" y="685800"/>
                  </a:lnTo>
                  <a:lnTo>
                    <a:pt x="1703705" y="685800"/>
                  </a:lnTo>
                  <a:lnTo>
                    <a:pt x="1703705" y="515366"/>
                  </a:lnTo>
                  <a:lnTo>
                    <a:pt x="1853819" y="600583"/>
                  </a:lnTo>
                  <a:lnTo>
                    <a:pt x="1857375" y="593725"/>
                  </a:lnTo>
                  <a:lnTo>
                    <a:pt x="1707261" y="509651"/>
                  </a:lnTo>
                  <a:lnTo>
                    <a:pt x="1857375" y="424434"/>
                  </a:lnTo>
                  <a:close/>
                </a:path>
                <a:path w="1962150" h="1314450">
                  <a:moveTo>
                    <a:pt x="1952625" y="194818"/>
                  </a:moveTo>
                  <a:lnTo>
                    <a:pt x="1951482" y="192532"/>
                  </a:lnTo>
                  <a:lnTo>
                    <a:pt x="1909191" y="166116"/>
                  </a:lnTo>
                  <a:lnTo>
                    <a:pt x="1943735" y="145415"/>
                  </a:lnTo>
                  <a:lnTo>
                    <a:pt x="1943735" y="143129"/>
                  </a:lnTo>
                  <a:lnTo>
                    <a:pt x="1942592" y="140843"/>
                  </a:lnTo>
                  <a:lnTo>
                    <a:pt x="1942592" y="138557"/>
                  </a:lnTo>
                  <a:lnTo>
                    <a:pt x="1904746" y="160401"/>
                  </a:lnTo>
                  <a:lnTo>
                    <a:pt x="1904746" y="3175"/>
                  </a:lnTo>
                  <a:lnTo>
                    <a:pt x="1904047" y="0"/>
                  </a:lnTo>
                  <a:lnTo>
                    <a:pt x="1898142" y="0"/>
                  </a:lnTo>
                  <a:lnTo>
                    <a:pt x="1898142" y="160401"/>
                  </a:lnTo>
                  <a:lnTo>
                    <a:pt x="1755902" y="75438"/>
                  </a:lnTo>
                  <a:lnTo>
                    <a:pt x="1752600" y="82296"/>
                  </a:lnTo>
                  <a:lnTo>
                    <a:pt x="1894840" y="166116"/>
                  </a:lnTo>
                  <a:lnTo>
                    <a:pt x="1752600" y="251079"/>
                  </a:lnTo>
                  <a:lnTo>
                    <a:pt x="1755902" y="257937"/>
                  </a:lnTo>
                  <a:lnTo>
                    <a:pt x="1898142" y="172974"/>
                  </a:lnTo>
                  <a:lnTo>
                    <a:pt x="1898142" y="342900"/>
                  </a:lnTo>
                  <a:lnTo>
                    <a:pt x="1904746" y="342900"/>
                  </a:lnTo>
                  <a:lnTo>
                    <a:pt x="1904746" y="172974"/>
                  </a:lnTo>
                  <a:lnTo>
                    <a:pt x="1952625" y="201676"/>
                  </a:lnTo>
                  <a:lnTo>
                    <a:pt x="1952625" y="194818"/>
                  </a:lnTo>
                  <a:close/>
                </a:path>
                <a:path w="1962150" h="1314450">
                  <a:moveTo>
                    <a:pt x="1962150" y="420116"/>
                  </a:moveTo>
                  <a:lnTo>
                    <a:pt x="1957451" y="419100"/>
                  </a:lnTo>
                  <a:lnTo>
                    <a:pt x="1952625" y="425450"/>
                  </a:lnTo>
                  <a:lnTo>
                    <a:pt x="1960499" y="428625"/>
                  </a:lnTo>
                  <a:lnTo>
                    <a:pt x="1960499" y="423291"/>
                  </a:lnTo>
                  <a:lnTo>
                    <a:pt x="1962150" y="420116"/>
                  </a:lnTo>
                  <a:close/>
                </a:path>
                <a:path w="1962150" h="1314450">
                  <a:moveTo>
                    <a:pt x="1962150" y="356489"/>
                  </a:moveTo>
                  <a:lnTo>
                    <a:pt x="1901190" y="392176"/>
                  </a:lnTo>
                  <a:lnTo>
                    <a:pt x="1896618" y="389572"/>
                  </a:lnTo>
                  <a:lnTo>
                    <a:pt x="1896618" y="399034"/>
                  </a:lnTo>
                  <a:lnTo>
                    <a:pt x="1896618" y="630174"/>
                  </a:lnTo>
                  <a:lnTo>
                    <a:pt x="1696466" y="746379"/>
                  </a:lnTo>
                  <a:lnTo>
                    <a:pt x="1693037" y="744410"/>
                  </a:lnTo>
                  <a:lnTo>
                    <a:pt x="1693037" y="753237"/>
                  </a:lnTo>
                  <a:lnTo>
                    <a:pt x="1693037" y="984377"/>
                  </a:lnTo>
                  <a:lnTo>
                    <a:pt x="1491742" y="1100582"/>
                  </a:lnTo>
                  <a:lnTo>
                    <a:pt x="1303616" y="991362"/>
                  </a:lnTo>
                  <a:lnTo>
                    <a:pt x="1291590" y="984377"/>
                  </a:lnTo>
                  <a:lnTo>
                    <a:pt x="1291590" y="753237"/>
                  </a:lnTo>
                  <a:lnTo>
                    <a:pt x="1303413" y="746379"/>
                  </a:lnTo>
                  <a:lnTo>
                    <a:pt x="1491742" y="637159"/>
                  </a:lnTo>
                  <a:lnTo>
                    <a:pt x="1693037" y="753237"/>
                  </a:lnTo>
                  <a:lnTo>
                    <a:pt x="1693037" y="744410"/>
                  </a:lnTo>
                  <a:lnTo>
                    <a:pt x="1507261" y="637159"/>
                  </a:lnTo>
                  <a:lnTo>
                    <a:pt x="1495171" y="630174"/>
                  </a:lnTo>
                  <a:lnTo>
                    <a:pt x="1495171" y="399034"/>
                  </a:lnTo>
                  <a:lnTo>
                    <a:pt x="1507058" y="392176"/>
                  </a:lnTo>
                  <a:lnTo>
                    <a:pt x="1696466" y="282956"/>
                  </a:lnTo>
                  <a:lnTo>
                    <a:pt x="1896618" y="399034"/>
                  </a:lnTo>
                  <a:lnTo>
                    <a:pt x="1896618" y="389572"/>
                  </a:lnTo>
                  <a:lnTo>
                    <a:pt x="1709902" y="282956"/>
                  </a:lnTo>
                  <a:lnTo>
                    <a:pt x="1699895" y="277241"/>
                  </a:lnTo>
                  <a:lnTo>
                    <a:pt x="1699895" y="44831"/>
                  </a:lnTo>
                  <a:lnTo>
                    <a:pt x="1709813" y="39116"/>
                  </a:lnTo>
                  <a:lnTo>
                    <a:pt x="1777707" y="0"/>
                  </a:lnTo>
                  <a:lnTo>
                    <a:pt x="1763534" y="0"/>
                  </a:lnTo>
                  <a:lnTo>
                    <a:pt x="1696466" y="39116"/>
                  </a:lnTo>
                  <a:lnTo>
                    <a:pt x="1628622" y="0"/>
                  </a:lnTo>
                  <a:lnTo>
                    <a:pt x="1615287" y="0"/>
                  </a:lnTo>
                  <a:lnTo>
                    <a:pt x="1693037" y="44831"/>
                  </a:lnTo>
                  <a:lnTo>
                    <a:pt x="1693037" y="277241"/>
                  </a:lnTo>
                  <a:lnTo>
                    <a:pt x="1491742" y="392176"/>
                  </a:lnTo>
                  <a:lnTo>
                    <a:pt x="1488313" y="390207"/>
                  </a:lnTo>
                  <a:lnTo>
                    <a:pt x="1488313" y="399034"/>
                  </a:lnTo>
                  <a:lnTo>
                    <a:pt x="1488313" y="630174"/>
                  </a:lnTo>
                  <a:lnTo>
                    <a:pt x="1288161" y="746379"/>
                  </a:lnTo>
                  <a:lnTo>
                    <a:pt x="1283589" y="743750"/>
                  </a:lnTo>
                  <a:lnTo>
                    <a:pt x="1283589" y="753237"/>
                  </a:lnTo>
                  <a:lnTo>
                    <a:pt x="1283589" y="984377"/>
                  </a:lnTo>
                  <a:lnTo>
                    <a:pt x="1083437" y="1100582"/>
                  </a:lnTo>
                  <a:lnTo>
                    <a:pt x="894232" y="991362"/>
                  </a:lnTo>
                  <a:lnTo>
                    <a:pt x="882142" y="984377"/>
                  </a:lnTo>
                  <a:lnTo>
                    <a:pt x="882142" y="753237"/>
                  </a:lnTo>
                  <a:lnTo>
                    <a:pt x="894029" y="746379"/>
                  </a:lnTo>
                  <a:lnTo>
                    <a:pt x="1083437" y="637159"/>
                  </a:lnTo>
                  <a:lnTo>
                    <a:pt x="1283589" y="753237"/>
                  </a:lnTo>
                  <a:lnTo>
                    <a:pt x="1283589" y="743750"/>
                  </a:lnTo>
                  <a:lnTo>
                    <a:pt x="1098956" y="637159"/>
                  </a:lnTo>
                  <a:lnTo>
                    <a:pt x="1086866" y="630174"/>
                  </a:lnTo>
                  <a:lnTo>
                    <a:pt x="1086866" y="399034"/>
                  </a:lnTo>
                  <a:lnTo>
                    <a:pt x="1098753" y="392176"/>
                  </a:lnTo>
                  <a:lnTo>
                    <a:pt x="1288161" y="282956"/>
                  </a:lnTo>
                  <a:lnTo>
                    <a:pt x="1488313" y="399034"/>
                  </a:lnTo>
                  <a:lnTo>
                    <a:pt x="1488313" y="390207"/>
                  </a:lnTo>
                  <a:lnTo>
                    <a:pt x="1301534" y="282956"/>
                  </a:lnTo>
                  <a:lnTo>
                    <a:pt x="1291590" y="277241"/>
                  </a:lnTo>
                  <a:lnTo>
                    <a:pt x="1291590" y="44831"/>
                  </a:lnTo>
                  <a:lnTo>
                    <a:pt x="1301432" y="39116"/>
                  </a:lnTo>
                  <a:lnTo>
                    <a:pt x="1368882" y="0"/>
                  </a:lnTo>
                  <a:lnTo>
                    <a:pt x="1355598" y="0"/>
                  </a:lnTo>
                  <a:lnTo>
                    <a:pt x="1288161" y="39116"/>
                  </a:lnTo>
                  <a:lnTo>
                    <a:pt x="1220317" y="0"/>
                  </a:lnTo>
                  <a:lnTo>
                    <a:pt x="1206284" y="0"/>
                  </a:lnTo>
                  <a:lnTo>
                    <a:pt x="1283589" y="44831"/>
                  </a:lnTo>
                  <a:lnTo>
                    <a:pt x="1283589" y="277241"/>
                  </a:lnTo>
                  <a:lnTo>
                    <a:pt x="1083437" y="392176"/>
                  </a:lnTo>
                  <a:lnTo>
                    <a:pt x="1080008" y="390220"/>
                  </a:lnTo>
                  <a:lnTo>
                    <a:pt x="1080008" y="399034"/>
                  </a:lnTo>
                  <a:lnTo>
                    <a:pt x="1080008" y="630174"/>
                  </a:lnTo>
                  <a:lnTo>
                    <a:pt x="878713" y="746379"/>
                  </a:lnTo>
                  <a:lnTo>
                    <a:pt x="875284" y="744397"/>
                  </a:lnTo>
                  <a:lnTo>
                    <a:pt x="875284" y="753237"/>
                  </a:lnTo>
                  <a:lnTo>
                    <a:pt x="875284" y="984377"/>
                  </a:lnTo>
                  <a:lnTo>
                    <a:pt x="675132" y="1100582"/>
                  </a:lnTo>
                  <a:lnTo>
                    <a:pt x="485927" y="991362"/>
                  </a:lnTo>
                  <a:lnTo>
                    <a:pt x="473837" y="984377"/>
                  </a:lnTo>
                  <a:lnTo>
                    <a:pt x="473837" y="753237"/>
                  </a:lnTo>
                  <a:lnTo>
                    <a:pt x="485724" y="746379"/>
                  </a:lnTo>
                  <a:lnTo>
                    <a:pt x="675132" y="637159"/>
                  </a:lnTo>
                  <a:lnTo>
                    <a:pt x="875284" y="753237"/>
                  </a:lnTo>
                  <a:lnTo>
                    <a:pt x="875284" y="744397"/>
                  </a:lnTo>
                  <a:lnTo>
                    <a:pt x="690587" y="637159"/>
                  </a:lnTo>
                  <a:lnTo>
                    <a:pt x="678561" y="630174"/>
                  </a:lnTo>
                  <a:lnTo>
                    <a:pt x="678561" y="399034"/>
                  </a:lnTo>
                  <a:lnTo>
                    <a:pt x="690384" y="392176"/>
                  </a:lnTo>
                  <a:lnTo>
                    <a:pt x="878713" y="282956"/>
                  </a:lnTo>
                  <a:lnTo>
                    <a:pt x="1080008" y="399034"/>
                  </a:lnTo>
                  <a:lnTo>
                    <a:pt x="1080008" y="390220"/>
                  </a:lnTo>
                  <a:lnTo>
                    <a:pt x="892149" y="282956"/>
                  </a:lnTo>
                  <a:lnTo>
                    <a:pt x="882142" y="277241"/>
                  </a:lnTo>
                  <a:lnTo>
                    <a:pt x="882142" y="44831"/>
                  </a:lnTo>
                  <a:lnTo>
                    <a:pt x="892048" y="39116"/>
                  </a:lnTo>
                  <a:lnTo>
                    <a:pt x="959878" y="0"/>
                  </a:lnTo>
                  <a:lnTo>
                    <a:pt x="946543" y="0"/>
                  </a:lnTo>
                  <a:lnTo>
                    <a:pt x="878713" y="39116"/>
                  </a:lnTo>
                  <a:lnTo>
                    <a:pt x="811263" y="0"/>
                  </a:lnTo>
                  <a:lnTo>
                    <a:pt x="797979" y="0"/>
                  </a:lnTo>
                  <a:lnTo>
                    <a:pt x="875284" y="44831"/>
                  </a:lnTo>
                  <a:lnTo>
                    <a:pt x="875284" y="277241"/>
                  </a:lnTo>
                  <a:lnTo>
                    <a:pt x="675132" y="392176"/>
                  </a:lnTo>
                  <a:lnTo>
                    <a:pt x="670560" y="389572"/>
                  </a:lnTo>
                  <a:lnTo>
                    <a:pt x="670560" y="399034"/>
                  </a:lnTo>
                  <a:lnTo>
                    <a:pt x="670560" y="630174"/>
                  </a:lnTo>
                  <a:lnTo>
                    <a:pt x="470408" y="746379"/>
                  </a:lnTo>
                  <a:lnTo>
                    <a:pt x="281203" y="637159"/>
                  </a:lnTo>
                  <a:lnTo>
                    <a:pt x="269113" y="630174"/>
                  </a:lnTo>
                  <a:lnTo>
                    <a:pt x="269113" y="399034"/>
                  </a:lnTo>
                  <a:lnTo>
                    <a:pt x="281000" y="392176"/>
                  </a:lnTo>
                  <a:lnTo>
                    <a:pt x="470408" y="282956"/>
                  </a:lnTo>
                  <a:lnTo>
                    <a:pt x="670560" y="399034"/>
                  </a:lnTo>
                  <a:lnTo>
                    <a:pt x="670560" y="389572"/>
                  </a:lnTo>
                  <a:lnTo>
                    <a:pt x="483844" y="282956"/>
                  </a:lnTo>
                  <a:lnTo>
                    <a:pt x="473837" y="277241"/>
                  </a:lnTo>
                  <a:lnTo>
                    <a:pt x="473837" y="44831"/>
                  </a:lnTo>
                  <a:lnTo>
                    <a:pt x="483743" y="39116"/>
                  </a:lnTo>
                  <a:lnTo>
                    <a:pt x="551573" y="0"/>
                  </a:lnTo>
                  <a:lnTo>
                    <a:pt x="537845" y="0"/>
                  </a:lnTo>
                  <a:lnTo>
                    <a:pt x="470408" y="39116"/>
                  </a:lnTo>
                  <a:lnTo>
                    <a:pt x="402564" y="0"/>
                  </a:lnTo>
                  <a:lnTo>
                    <a:pt x="389229" y="0"/>
                  </a:lnTo>
                  <a:lnTo>
                    <a:pt x="466979" y="44831"/>
                  </a:lnTo>
                  <a:lnTo>
                    <a:pt x="466979" y="277241"/>
                  </a:lnTo>
                  <a:lnTo>
                    <a:pt x="265684" y="392176"/>
                  </a:lnTo>
                  <a:lnTo>
                    <a:pt x="75476" y="282956"/>
                  </a:lnTo>
                  <a:lnTo>
                    <a:pt x="65532" y="277241"/>
                  </a:lnTo>
                  <a:lnTo>
                    <a:pt x="65532" y="44831"/>
                  </a:lnTo>
                  <a:lnTo>
                    <a:pt x="75374" y="39116"/>
                  </a:lnTo>
                  <a:lnTo>
                    <a:pt x="142824" y="0"/>
                  </a:lnTo>
                  <a:lnTo>
                    <a:pt x="128790" y="0"/>
                  </a:lnTo>
                  <a:lnTo>
                    <a:pt x="60960" y="39116"/>
                  </a:lnTo>
                  <a:lnTo>
                    <a:pt x="48260" y="31115"/>
                  </a:lnTo>
                  <a:lnTo>
                    <a:pt x="48260" y="33401"/>
                  </a:lnTo>
                  <a:lnTo>
                    <a:pt x="47244" y="35687"/>
                  </a:lnTo>
                  <a:lnTo>
                    <a:pt x="45974" y="37973"/>
                  </a:lnTo>
                  <a:lnTo>
                    <a:pt x="57531" y="44831"/>
                  </a:lnTo>
                  <a:lnTo>
                    <a:pt x="57531" y="277241"/>
                  </a:lnTo>
                  <a:lnTo>
                    <a:pt x="0" y="310515"/>
                  </a:lnTo>
                  <a:lnTo>
                    <a:pt x="0" y="318643"/>
                  </a:lnTo>
                  <a:lnTo>
                    <a:pt x="60960" y="282956"/>
                  </a:lnTo>
                  <a:lnTo>
                    <a:pt x="262255" y="399034"/>
                  </a:lnTo>
                  <a:lnTo>
                    <a:pt x="262255" y="630174"/>
                  </a:lnTo>
                  <a:lnTo>
                    <a:pt x="82804" y="733679"/>
                  </a:lnTo>
                  <a:lnTo>
                    <a:pt x="83947" y="736092"/>
                  </a:lnTo>
                  <a:lnTo>
                    <a:pt x="86233" y="740664"/>
                  </a:lnTo>
                  <a:lnTo>
                    <a:pt x="265684" y="637159"/>
                  </a:lnTo>
                  <a:lnTo>
                    <a:pt x="466979" y="753237"/>
                  </a:lnTo>
                  <a:lnTo>
                    <a:pt x="466979" y="984377"/>
                  </a:lnTo>
                  <a:lnTo>
                    <a:pt x="324358" y="1067181"/>
                  </a:lnTo>
                  <a:lnTo>
                    <a:pt x="327787" y="1070610"/>
                  </a:lnTo>
                  <a:lnTo>
                    <a:pt x="330073" y="1071753"/>
                  </a:lnTo>
                  <a:lnTo>
                    <a:pt x="470408" y="991362"/>
                  </a:lnTo>
                  <a:lnTo>
                    <a:pt x="670560" y="1107440"/>
                  </a:lnTo>
                  <a:lnTo>
                    <a:pt x="670560" y="1269619"/>
                  </a:lnTo>
                  <a:lnTo>
                    <a:pt x="672846" y="1269619"/>
                  </a:lnTo>
                  <a:lnTo>
                    <a:pt x="676275" y="1270762"/>
                  </a:lnTo>
                  <a:lnTo>
                    <a:pt x="678561" y="1271905"/>
                  </a:lnTo>
                  <a:lnTo>
                    <a:pt x="678561" y="1107440"/>
                  </a:lnTo>
                  <a:lnTo>
                    <a:pt x="690384" y="1100582"/>
                  </a:lnTo>
                  <a:lnTo>
                    <a:pt x="878713" y="991362"/>
                  </a:lnTo>
                  <a:lnTo>
                    <a:pt x="1080008" y="1107440"/>
                  </a:lnTo>
                  <a:lnTo>
                    <a:pt x="1080008" y="1314450"/>
                  </a:lnTo>
                  <a:lnTo>
                    <a:pt x="1084580" y="1314450"/>
                  </a:lnTo>
                  <a:lnTo>
                    <a:pt x="1086866" y="1313307"/>
                  </a:lnTo>
                  <a:lnTo>
                    <a:pt x="1086866" y="1107440"/>
                  </a:lnTo>
                  <a:lnTo>
                    <a:pt x="1098753" y="1100582"/>
                  </a:lnTo>
                  <a:lnTo>
                    <a:pt x="1288161" y="991362"/>
                  </a:lnTo>
                  <a:lnTo>
                    <a:pt x="1488313" y="1107440"/>
                  </a:lnTo>
                  <a:lnTo>
                    <a:pt x="1488313" y="1178687"/>
                  </a:lnTo>
                  <a:lnTo>
                    <a:pt x="1490599" y="1176401"/>
                  </a:lnTo>
                  <a:lnTo>
                    <a:pt x="1495171" y="1174115"/>
                  </a:lnTo>
                  <a:lnTo>
                    <a:pt x="1495171" y="1107440"/>
                  </a:lnTo>
                  <a:lnTo>
                    <a:pt x="1507058" y="1100582"/>
                  </a:lnTo>
                  <a:lnTo>
                    <a:pt x="1696466" y="991362"/>
                  </a:lnTo>
                  <a:lnTo>
                    <a:pt x="1707896" y="998220"/>
                  </a:lnTo>
                  <a:lnTo>
                    <a:pt x="1709039" y="995934"/>
                  </a:lnTo>
                  <a:lnTo>
                    <a:pt x="1711325" y="993648"/>
                  </a:lnTo>
                  <a:lnTo>
                    <a:pt x="1712595" y="992505"/>
                  </a:lnTo>
                  <a:lnTo>
                    <a:pt x="1710804" y="991362"/>
                  </a:lnTo>
                  <a:lnTo>
                    <a:pt x="1699895" y="984377"/>
                  </a:lnTo>
                  <a:lnTo>
                    <a:pt x="1699895" y="753237"/>
                  </a:lnTo>
                  <a:lnTo>
                    <a:pt x="1711782" y="746379"/>
                  </a:lnTo>
                  <a:lnTo>
                    <a:pt x="1901190" y="637159"/>
                  </a:lnTo>
                  <a:lnTo>
                    <a:pt x="1913763" y="645160"/>
                  </a:lnTo>
                  <a:lnTo>
                    <a:pt x="1914906" y="641731"/>
                  </a:lnTo>
                  <a:lnTo>
                    <a:pt x="1914906" y="639445"/>
                  </a:lnTo>
                  <a:lnTo>
                    <a:pt x="1916176" y="637159"/>
                  </a:lnTo>
                  <a:lnTo>
                    <a:pt x="1904619" y="630174"/>
                  </a:lnTo>
                  <a:lnTo>
                    <a:pt x="1904619" y="399034"/>
                  </a:lnTo>
                  <a:lnTo>
                    <a:pt x="1916468" y="392176"/>
                  </a:lnTo>
                  <a:lnTo>
                    <a:pt x="1962150" y="365760"/>
                  </a:lnTo>
                  <a:lnTo>
                    <a:pt x="1962150" y="356489"/>
                  </a:lnTo>
                  <a:close/>
                </a:path>
              </a:pathLst>
            </a:custGeom>
            <a:solidFill>
              <a:srgbClr val="4046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31" y="4600575"/>
            <a:ext cx="9144000" cy="542925"/>
          </a:xfrm>
          <a:custGeom>
            <a:avLst/>
            <a:gdLst/>
            <a:ahLst/>
            <a:cxnLst/>
            <a:rect l="l" t="t" r="r" b="b"/>
            <a:pathLst>
              <a:path w="9144000" h="542925">
                <a:moveTo>
                  <a:pt x="9143968" y="542923"/>
                </a:moveTo>
                <a:lnTo>
                  <a:pt x="9143968" y="0"/>
                </a:lnTo>
                <a:lnTo>
                  <a:pt x="0" y="0"/>
                </a:lnTo>
                <a:lnTo>
                  <a:pt x="0" y="542923"/>
                </a:lnTo>
                <a:lnTo>
                  <a:pt x="9143968" y="542923"/>
                </a:lnTo>
                <a:close/>
              </a:path>
            </a:pathLst>
          </a:custGeom>
          <a:solidFill>
            <a:srgbClr val="C7A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955" marR="5080" indent="1419860">
              <a:lnSpc>
                <a:spcPct val="100200"/>
              </a:lnSpc>
              <a:spcBef>
                <a:spcPts val="95"/>
              </a:spcBef>
              <a:tabLst>
                <a:tab pos="4138929" algn="l"/>
              </a:tabLst>
            </a:pPr>
            <a:r>
              <a:rPr dirty="0" spc="-10"/>
              <a:t>Умный городской</a:t>
            </a:r>
            <a:r>
              <a:rPr dirty="0"/>
              <a:t>	</a:t>
            </a:r>
            <a:r>
              <a:rPr dirty="0" spc="-25"/>
              <a:t>гид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374001" y="3350577"/>
            <a:ext cx="1627505" cy="117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2729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797B70"/>
                </a:solidFill>
                <a:latin typeface="Calibri"/>
                <a:cs typeface="Calibri"/>
              </a:rPr>
              <a:t>Текунов</a:t>
            </a:r>
            <a:r>
              <a:rPr dirty="0" sz="1500" spc="-25">
                <a:solidFill>
                  <a:srgbClr val="797B70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797B70"/>
                </a:solidFill>
                <a:latin typeface="Calibri"/>
                <a:cs typeface="Calibri"/>
              </a:rPr>
              <a:t>Антон </a:t>
            </a:r>
            <a:r>
              <a:rPr dirty="0" sz="1500">
                <a:solidFill>
                  <a:srgbClr val="797B70"/>
                </a:solidFill>
                <a:latin typeface="Calibri"/>
                <a:cs typeface="Calibri"/>
              </a:rPr>
              <a:t>Котов</a:t>
            </a:r>
            <a:r>
              <a:rPr dirty="0" sz="1500" spc="5">
                <a:solidFill>
                  <a:srgbClr val="797B7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797B70"/>
                </a:solidFill>
                <a:latin typeface="Calibri"/>
                <a:cs typeface="Calibri"/>
              </a:rPr>
              <a:t>Алексей </a:t>
            </a:r>
            <a:r>
              <a:rPr dirty="0" sz="1500">
                <a:solidFill>
                  <a:srgbClr val="797B70"/>
                </a:solidFill>
                <a:latin typeface="Calibri"/>
                <a:cs typeface="Calibri"/>
              </a:rPr>
              <a:t>Белогай</a:t>
            </a:r>
            <a:r>
              <a:rPr dirty="0" sz="1500" spc="-40">
                <a:solidFill>
                  <a:srgbClr val="797B70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797B70"/>
                </a:solidFill>
                <a:latin typeface="Calibri"/>
                <a:cs typeface="Calibri"/>
              </a:rPr>
              <a:t>Дарья </a:t>
            </a:r>
            <a:r>
              <a:rPr dirty="0" sz="1500">
                <a:solidFill>
                  <a:srgbClr val="797B70"/>
                </a:solidFill>
                <a:latin typeface="Calibri"/>
                <a:cs typeface="Calibri"/>
              </a:rPr>
              <a:t>Грибов</a:t>
            </a:r>
            <a:r>
              <a:rPr dirty="0" sz="1500" spc="-25">
                <a:solidFill>
                  <a:srgbClr val="797B7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797B70"/>
                </a:solidFill>
                <a:latin typeface="Calibri"/>
                <a:cs typeface="Calibri"/>
              </a:rPr>
              <a:t>Дмитрий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solidFill>
                  <a:srgbClr val="797B70"/>
                </a:solidFill>
                <a:latin typeface="Calibri"/>
                <a:cs typeface="Calibri"/>
              </a:rPr>
              <a:t>Мясников</a:t>
            </a:r>
            <a:r>
              <a:rPr dirty="0" sz="1500" spc="20">
                <a:solidFill>
                  <a:srgbClr val="797B70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797B70"/>
                </a:solidFill>
                <a:latin typeface="Calibri"/>
                <a:cs typeface="Calibri"/>
              </a:rPr>
              <a:t>Дмитрий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9342" y="312419"/>
            <a:ext cx="233299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1865" algn="l"/>
              </a:tabLst>
            </a:pPr>
            <a:r>
              <a:rPr dirty="0" sz="3000" spc="-25" b="1">
                <a:solidFill>
                  <a:srgbClr val="40464A"/>
                </a:solidFill>
                <a:latin typeface="Cambria"/>
                <a:cs typeface="Cambria"/>
              </a:rPr>
              <a:t>Наш</a:t>
            </a:r>
            <a:r>
              <a:rPr dirty="0" sz="3000" b="1">
                <a:solidFill>
                  <a:srgbClr val="40464A"/>
                </a:solidFill>
                <a:latin typeface="Cambria"/>
                <a:cs typeface="Cambria"/>
              </a:rPr>
              <a:t>	</a:t>
            </a:r>
            <a:r>
              <a:rPr dirty="0" sz="3000" spc="180" b="1">
                <a:solidFill>
                  <a:srgbClr val="40464A"/>
                </a:solidFill>
                <a:latin typeface="Cambria"/>
                <a:cs typeface="Cambria"/>
              </a:rPr>
              <a:t>ТГ</a:t>
            </a:r>
            <a:r>
              <a:rPr dirty="0" sz="3000" spc="180">
                <a:solidFill>
                  <a:srgbClr val="40464A"/>
                </a:solidFill>
                <a:latin typeface="Calibri"/>
                <a:cs typeface="Calibri"/>
              </a:rPr>
              <a:t>-</a:t>
            </a:r>
            <a:r>
              <a:rPr dirty="0" sz="3000" spc="-20" b="1">
                <a:solidFill>
                  <a:srgbClr val="40464A"/>
                </a:solidFill>
                <a:latin typeface="Cambria"/>
                <a:cs typeface="Cambria"/>
              </a:rPr>
              <a:t>бот</a:t>
            </a:r>
            <a:r>
              <a:rPr dirty="0" sz="3000" spc="-2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3771" y="320293"/>
            <a:ext cx="268668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Ссылка</a:t>
            </a:r>
            <a:r>
              <a:rPr dirty="0" spc="320"/>
              <a:t> </a:t>
            </a:r>
            <a:r>
              <a:rPr dirty="0"/>
              <a:t>на</a:t>
            </a:r>
            <a:r>
              <a:rPr dirty="0" spc="325"/>
              <a:t> </a:t>
            </a:r>
            <a:r>
              <a:rPr dirty="0" spc="50" b="0">
                <a:latin typeface="Calibri"/>
                <a:cs typeface="Calibri"/>
              </a:rPr>
              <a:t>Git: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923925"/>
            <a:ext cx="3228975" cy="3257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5" y="938476"/>
            <a:ext cx="3248025" cy="324375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04503" y="0"/>
            <a:ext cx="1739900" cy="2524760"/>
          </a:xfrm>
          <a:custGeom>
            <a:avLst/>
            <a:gdLst/>
            <a:ahLst/>
            <a:cxnLst/>
            <a:rect l="l" t="t" r="r" b="b"/>
            <a:pathLst>
              <a:path w="1739900" h="2524760">
                <a:moveTo>
                  <a:pt x="1739496" y="0"/>
                </a:moveTo>
                <a:lnTo>
                  <a:pt x="27149" y="0"/>
                </a:lnTo>
                <a:lnTo>
                  <a:pt x="25474" y="5499"/>
                </a:lnTo>
                <a:lnTo>
                  <a:pt x="9974" y="79345"/>
                </a:lnTo>
                <a:lnTo>
                  <a:pt x="4899" y="118574"/>
                </a:lnTo>
                <a:lnTo>
                  <a:pt x="1580" y="159160"/>
                </a:lnTo>
                <a:lnTo>
                  <a:pt x="0" y="200966"/>
                </a:lnTo>
                <a:lnTo>
                  <a:pt x="136" y="243859"/>
                </a:lnTo>
                <a:lnTo>
                  <a:pt x="1971" y="287703"/>
                </a:lnTo>
                <a:lnTo>
                  <a:pt x="5485" y="332363"/>
                </a:lnTo>
                <a:lnTo>
                  <a:pt x="10657" y="377703"/>
                </a:lnTo>
                <a:lnTo>
                  <a:pt x="17469" y="423589"/>
                </a:lnTo>
                <a:lnTo>
                  <a:pt x="25900" y="469884"/>
                </a:lnTo>
                <a:lnTo>
                  <a:pt x="35932" y="516455"/>
                </a:lnTo>
                <a:lnTo>
                  <a:pt x="47544" y="563165"/>
                </a:lnTo>
                <a:lnTo>
                  <a:pt x="60717" y="609879"/>
                </a:lnTo>
                <a:lnTo>
                  <a:pt x="75431" y="656463"/>
                </a:lnTo>
                <a:lnTo>
                  <a:pt x="91666" y="702780"/>
                </a:lnTo>
                <a:lnTo>
                  <a:pt x="109404" y="748696"/>
                </a:lnTo>
                <a:lnTo>
                  <a:pt x="128624" y="794075"/>
                </a:lnTo>
                <a:lnTo>
                  <a:pt x="149307" y="838783"/>
                </a:lnTo>
                <a:lnTo>
                  <a:pt x="171433" y="882684"/>
                </a:lnTo>
                <a:lnTo>
                  <a:pt x="194982" y="925642"/>
                </a:lnTo>
                <a:lnTo>
                  <a:pt x="219936" y="967523"/>
                </a:lnTo>
                <a:lnTo>
                  <a:pt x="246274" y="1008191"/>
                </a:lnTo>
                <a:lnTo>
                  <a:pt x="273976" y="1047512"/>
                </a:lnTo>
                <a:lnTo>
                  <a:pt x="303024" y="1085349"/>
                </a:lnTo>
                <a:lnTo>
                  <a:pt x="333397" y="1121568"/>
                </a:lnTo>
                <a:lnTo>
                  <a:pt x="365076" y="1156033"/>
                </a:lnTo>
                <a:lnTo>
                  <a:pt x="398042" y="1188610"/>
                </a:lnTo>
                <a:lnTo>
                  <a:pt x="432274" y="1219162"/>
                </a:lnTo>
                <a:lnTo>
                  <a:pt x="467753" y="1247555"/>
                </a:lnTo>
                <a:lnTo>
                  <a:pt x="504459" y="1273653"/>
                </a:lnTo>
                <a:lnTo>
                  <a:pt x="542373" y="1297322"/>
                </a:lnTo>
                <a:lnTo>
                  <a:pt x="581476" y="1318426"/>
                </a:lnTo>
                <a:lnTo>
                  <a:pt x="621747" y="1336830"/>
                </a:lnTo>
                <a:lnTo>
                  <a:pt x="663166" y="1352398"/>
                </a:lnTo>
                <a:lnTo>
                  <a:pt x="748092" y="1377183"/>
                </a:lnTo>
                <a:lnTo>
                  <a:pt x="787023" y="1391023"/>
                </a:lnTo>
                <a:lnTo>
                  <a:pt x="822684" y="1406444"/>
                </a:lnTo>
                <a:lnTo>
                  <a:pt x="884909" y="1441741"/>
                </a:lnTo>
                <a:lnTo>
                  <a:pt x="936188" y="1482502"/>
                </a:lnTo>
                <a:lnTo>
                  <a:pt x="977938" y="1528153"/>
                </a:lnTo>
                <a:lnTo>
                  <a:pt x="1011579" y="1578119"/>
                </a:lnTo>
                <a:lnTo>
                  <a:pt x="1038531" y="1631828"/>
                </a:lnTo>
                <a:lnTo>
                  <a:pt x="1060212" y="1688705"/>
                </a:lnTo>
                <a:lnTo>
                  <a:pt x="1078041" y="1748177"/>
                </a:lnTo>
                <a:lnTo>
                  <a:pt x="1093437" y="1809670"/>
                </a:lnTo>
                <a:lnTo>
                  <a:pt x="1107820" y="1872611"/>
                </a:lnTo>
                <a:lnTo>
                  <a:pt x="1115075" y="1904445"/>
                </a:lnTo>
                <a:lnTo>
                  <a:pt x="1130598" y="1968481"/>
                </a:lnTo>
                <a:lnTo>
                  <a:pt x="1148656" y="2032530"/>
                </a:lnTo>
                <a:lnTo>
                  <a:pt x="1170667" y="2096019"/>
                </a:lnTo>
                <a:lnTo>
                  <a:pt x="1198050" y="2158374"/>
                </a:lnTo>
                <a:lnTo>
                  <a:pt x="1232224" y="2219021"/>
                </a:lnTo>
                <a:lnTo>
                  <a:pt x="1274609" y="2277387"/>
                </a:lnTo>
                <a:lnTo>
                  <a:pt x="1326624" y="2332897"/>
                </a:lnTo>
                <a:lnTo>
                  <a:pt x="1356685" y="2359403"/>
                </a:lnTo>
                <a:lnTo>
                  <a:pt x="1389687" y="2384979"/>
                </a:lnTo>
                <a:lnTo>
                  <a:pt x="1425805" y="2409555"/>
                </a:lnTo>
                <a:lnTo>
                  <a:pt x="1465217" y="2433058"/>
                </a:lnTo>
                <a:lnTo>
                  <a:pt x="1508102" y="2455418"/>
                </a:lnTo>
                <a:lnTo>
                  <a:pt x="1554047" y="2475944"/>
                </a:lnTo>
                <a:lnTo>
                  <a:pt x="1600261" y="2493003"/>
                </a:lnTo>
                <a:lnTo>
                  <a:pt x="1646671" y="2506707"/>
                </a:lnTo>
                <a:lnTo>
                  <a:pt x="1693206" y="2517171"/>
                </a:lnTo>
                <a:lnTo>
                  <a:pt x="1739496" y="2524461"/>
                </a:lnTo>
                <a:lnTo>
                  <a:pt x="1739496" y="0"/>
                </a:lnTo>
                <a:close/>
              </a:path>
            </a:pathLst>
          </a:custGeom>
          <a:solidFill>
            <a:srgbClr val="C7A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3262990"/>
            <a:ext cx="1406525" cy="1880870"/>
          </a:xfrm>
          <a:custGeom>
            <a:avLst/>
            <a:gdLst/>
            <a:ahLst/>
            <a:cxnLst/>
            <a:rect l="l" t="t" r="r" b="b"/>
            <a:pathLst>
              <a:path w="1406525" h="1880870">
                <a:moveTo>
                  <a:pt x="312310" y="0"/>
                </a:moveTo>
                <a:lnTo>
                  <a:pt x="242278" y="9544"/>
                </a:lnTo>
                <a:lnTo>
                  <a:pt x="168273" y="34049"/>
                </a:lnTo>
                <a:lnTo>
                  <a:pt x="130380" y="51527"/>
                </a:lnTo>
                <a:lnTo>
                  <a:pt x="92213" y="72281"/>
                </a:lnTo>
                <a:lnTo>
                  <a:pt x="54014" y="96158"/>
                </a:lnTo>
                <a:lnTo>
                  <a:pt x="16020" y="123003"/>
                </a:lnTo>
                <a:lnTo>
                  <a:pt x="0" y="135657"/>
                </a:lnTo>
                <a:lnTo>
                  <a:pt x="0" y="1880508"/>
                </a:lnTo>
                <a:lnTo>
                  <a:pt x="866282" y="1880508"/>
                </a:lnTo>
                <a:lnTo>
                  <a:pt x="872098" y="1848348"/>
                </a:lnTo>
                <a:lnTo>
                  <a:pt x="883658" y="1809264"/>
                </a:lnTo>
                <a:lnTo>
                  <a:pt x="915962" y="1746365"/>
                </a:lnTo>
                <a:lnTo>
                  <a:pt x="958470" y="1700966"/>
                </a:lnTo>
                <a:lnTo>
                  <a:pt x="1008735" y="1669632"/>
                </a:lnTo>
                <a:lnTo>
                  <a:pt x="1064310" y="1648930"/>
                </a:lnTo>
                <a:lnTo>
                  <a:pt x="1122747" y="1635426"/>
                </a:lnTo>
                <a:lnTo>
                  <a:pt x="1210417" y="1621155"/>
                </a:lnTo>
                <a:lnTo>
                  <a:pt x="1238421" y="1616277"/>
                </a:lnTo>
                <a:lnTo>
                  <a:pt x="1290763" y="1603765"/>
                </a:lnTo>
                <a:lnTo>
                  <a:pt x="1336178" y="1584716"/>
                </a:lnTo>
                <a:lnTo>
                  <a:pt x="1372220" y="1555697"/>
                </a:lnTo>
                <a:lnTo>
                  <a:pt x="1396440" y="1513275"/>
                </a:lnTo>
                <a:lnTo>
                  <a:pt x="1406393" y="1454014"/>
                </a:lnTo>
                <a:lnTo>
                  <a:pt x="1405255" y="1416997"/>
                </a:lnTo>
                <a:lnTo>
                  <a:pt x="1399172" y="1367642"/>
                </a:lnTo>
                <a:lnTo>
                  <a:pt x="1390261" y="1321477"/>
                </a:lnTo>
                <a:lnTo>
                  <a:pt x="1378543" y="1278302"/>
                </a:lnTo>
                <a:lnTo>
                  <a:pt x="1364035" y="1237914"/>
                </a:lnTo>
                <a:lnTo>
                  <a:pt x="1346758" y="1200114"/>
                </a:lnTo>
                <a:lnTo>
                  <a:pt x="1326731" y="1164699"/>
                </a:lnTo>
                <a:lnTo>
                  <a:pt x="1303972" y="1131469"/>
                </a:lnTo>
                <a:lnTo>
                  <a:pt x="1278501" y="1100222"/>
                </a:lnTo>
                <a:lnTo>
                  <a:pt x="1250338" y="1070757"/>
                </a:lnTo>
                <a:lnTo>
                  <a:pt x="1219501" y="1042872"/>
                </a:lnTo>
                <a:lnTo>
                  <a:pt x="1186010" y="1016367"/>
                </a:lnTo>
                <a:lnTo>
                  <a:pt x="1149885" y="991040"/>
                </a:lnTo>
                <a:lnTo>
                  <a:pt x="1111143" y="966690"/>
                </a:lnTo>
                <a:lnTo>
                  <a:pt x="1069805" y="943116"/>
                </a:lnTo>
                <a:lnTo>
                  <a:pt x="1025890" y="920116"/>
                </a:lnTo>
                <a:lnTo>
                  <a:pt x="979417" y="897489"/>
                </a:lnTo>
                <a:lnTo>
                  <a:pt x="930406" y="875035"/>
                </a:lnTo>
                <a:lnTo>
                  <a:pt x="878875" y="852551"/>
                </a:lnTo>
                <a:lnTo>
                  <a:pt x="824844" y="829837"/>
                </a:lnTo>
                <a:lnTo>
                  <a:pt x="709358" y="782911"/>
                </a:lnTo>
                <a:lnTo>
                  <a:pt x="658549" y="760572"/>
                </a:lnTo>
                <a:lnTo>
                  <a:pt x="615944" y="737327"/>
                </a:lnTo>
                <a:lnTo>
                  <a:pt x="580912" y="713211"/>
                </a:lnTo>
                <a:lnTo>
                  <a:pt x="531038" y="662507"/>
                </a:lnTo>
                <a:lnTo>
                  <a:pt x="503880" y="608742"/>
                </a:lnTo>
                <a:lnTo>
                  <a:pt x="494388" y="552198"/>
                </a:lnTo>
                <a:lnTo>
                  <a:pt x="494688" y="522972"/>
                </a:lnTo>
                <a:lnTo>
                  <a:pt x="497511" y="493157"/>
                </a:lnTo>
                <a:lnTo>
                  <a:pt x="502226" y="462789"/>
                </a:lnTo>
                <a:lnTo>
                  <a:pt x="508201" y="431901"/>
                </a:lnTo>
                <a:lnTo>
                  <a:pt x="514805" y="400530"/>
                </a:lnTo>
                <a:lnTo>
                  <a:pt x="521407" y="368711"/>
                </a:lnTo>
                <a:lnTo>
                  <a:pt x="527377" y="336480"/>
                </a:lnTo>
                <a:lnTo>
                  <a:pt x="532081" y="303870"/>
                </a:lnTo>
                <a:lnTo>
                  <a:pt x="534890" y="270918"/>
                </a:lnTo>
                <a:lnTo>
                  <a:pt x="535173" y="237659"/>
                </a:lnTo>
                <a:lnTo>
                  <a:pt x="532297" y="204128"/>
                </a:lnTo>
                <a:lnTo>
                  <a:pt x="514548" y="136391"/>
                </a:lnTo>
                <a:lnTo>
                  <a:pt x="479365" y="73491"/>
                </a:lnTo>
                <a:lnTo>
                  <a:pt x="432773" y="30738"/>
                </a:lnTo>
                <a:lnTo>
                  <a:pt x="376449" y="6652"/>
                </a:lnTo>
                <a:lnTo>
                  <a:pt x="345236" y="1224"/>
                </a:lnTo>
                <a:lnTo>
                  <a:pt x="312310" y="0"/>
                </a:lnTo>
                <a:close/>
              </a:path>
            </a:pathLst>
          </a:custGeom>
          <a:solidFill>
            <a:srgbClr val="9F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83994" y="3249612"/>
            <a:ext cx="1473835" cy="944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3810">
              <a:lnSpc>
                <a:spcPct val="100499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Посетителям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трудно определить достопримечательнос </a:t>
            </a:r>
            <a:r>
              <a:rPr dirty="0" sz="1200">
                <a:latin typeface="Calibri"/>
                <a:cs typeface="Calibri"/>
              </a:rPr>
              <a:t>ти или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экспонаты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без </a:t>
            </a:r>
            <a:r>
              <a:rPr dirty="0" sz="1200" spc="-10">
                <a:latin typeface="Calibri"/>
                <a:cs typeface="Calibri"/>
              </a:rPr>
              <a:t>пояснений.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689" y="4858940"/>
            <a:ext cx="180975" cy="207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dirty="0" sz="1400" spc="10" b="1">
                <a:solidFill>
                  <a:srgbClr val="80685F"/>
                </a:solidFill>
                <a:latin typeface="Calibri"/>
                <a:cs typeface="Calibri"/>
              </a:rPr>
              <a:t>2</a:t>
            </a:fld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8809" y="272161"/>
            <a:ext cx="180086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Введение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20114" y="3166110"/>
            <a:ext cx="32512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5">
                <a:solidFill>
                  <a:srgbClr val="9FA199"/>
                </a:solidFill>
                <a:latin typeface="Calibri"/>
                <a:cs typeface="Calibri"/>
              </a:rPr>
              <a:t>01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21126" y="3166110"/>
            <a:ext cx="40068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225">
                <a:solidFill>
                  <a:srgbClr val="9FA199"/>
                </a:solidFill>
                <a:latin typeface="Calibri"/>
                <a:cs typeface="Calibri"/>
              </a:rPr>
              <a:t>02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33059" y="3159760"/>
            <a:ext cx="4000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220">
                <a:solidFill>
                  <a:srgbClr val="9FA199"/>
                </a:solidFill>
                <a:latin typeface="Calibri"/>
                <a:cs typeface="Calibri"/>
              </a:rPr>
              <a:t>03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6094" y="1007660"/>
            <a:ext cx="7406005" cy="197040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000" spc="-10" b="1">
                <a:solidFill>
                  <a:srgbClr val="40464A"/>
                </a:solidFill>
                <a:latin typeface="Cambria"/>
                <a:cs typeface="Cambria"/>
              </a:rPr>
              <a:t>Проблема</a:t>
            </a:r>
            <a:r>
              <a:rPr dirty="0" sz="2000" spc="-1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611505" marR="5080">
              <a:lnSpc>
                <a:spcPct val="103000"/>
              </a:lnSpc>
              <a:spcBef>
                <a:spcPts val="760"/>
              </a:spcBef>
            </a:pP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Посещение</a:t>
            </a:r>
            <a:r>
              <a:rPr dirty="0" sz="1550" spc="85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музеев,</a:t>
            </a:r>
            <a:r>
              <a:rPr dirty="0" sz="1550" spc="10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городов</a:t>
            </a:r>
            <a:r>
              <a:rPr dirty="0" sz="1550" spc="13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и</a:t>
            </a:r>
            <a:r>
              <a:rPr dirty="0" sz="1550" spc="10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новых</a:t>
            </a:r>
            <a:r>
              <a:rPr dirty="0" sz="1550" spc="12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мест</a:t>
            </a:r>
            <a:r>
              <a:rPr dirty="0" sz="1550" spc="12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не</a:t>
            </a:r>
            <a:r>
              <a:rPr dirty="0" sz="1550" spc="9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всегда</a:t>
            </a:r>
            <a:r>
              <a:rPr dirty="0" sz="1550" spc="125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является</a:t>
            </a:r>
            <a:r>
              <a:rPr dirty="0" sz="1550" spc="14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51524A"/>
                </a:solidFill>
                <a:latin typeface="Calibri"/>
                <a:cs typeface="Calibri"/>
              </a:rPr>
              <a:t>увлекательным.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Отсутствие</a:t>
            </a:r>
            <a:r>
              <a:rPr dirty="0" sz="1550" spc="125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персонализированного</a:t>
            </a:r>
            <a:r>
              <a:rPr dirty="0" sz="1550" spc="17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опыта</a:t>
            </a:r>
            <a:r>
              <a:rPr dirty="0" sz="1550" spc="17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и</a:t>
            </a:r>
            <a:r>
              <a:rPr dirty="0" sz="1550" spc="145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интерактивности</a:t>
            </a:r>
            <a:r>
              <a:rPr dirty="0" sz="1550" spc="24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часто</a:t>
            </a:r>
            <a:r>
              <a:rPr dirty="0" sz="1550" spc="17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ведет</a:t>
            </a:r>
            <a:r>
              <a:rPr dirty="0" sz="1550" spc="165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 spc="-50">
                <a:solidFill>
                  <a:srgbClr val="51524A"/>
                </a:solidFill>
                <a:latin typeface="Calibri"/>
                <a:cs typeface="Calibri"/>
              </a:rPr>
              <a:t>к </a:t>
            </a:r>
            <a:r>
              <a:rPr dirty="0" sz="1550">
                <a:solidFill>
                  <a:srgbClr val="51524A"/>
                </a:solidFill>
                <a:latin typeface="Calibri"/>
                <a:cs typeface="Calibri"/>
              </a:rPr>
              <a:t>утрате</a:t>
            </a:r>
            <a:r>
              <a:rPr dirty="0" sz="1550" spc="100">
                <a:solidFill>
                  <a:srgbClr val="51524A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51524A"/>
                </a:solidFill>
                <a:latin typeface="Calibri"/>
                <a:cs typeface="Calibri"/>
              </a:rPr>
              <a:t>интереса.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b="1">
                <a:solidFill>
                  <a:srgbClr val="40464A"/>
                </a:solidFill>
                <a:latin typeface="Cambria"/>
                <a:cs typeface="Cambria"/>
              </a:rPr>
              <a:t>Примеры</a:t>
            </a:r>
            <a:r>
              <a:rPr dirty="0" sz="2000" spc="185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0464A"/>
                </a:solidFill>
                <a:latin typeface="Cambria"/>
                <a:cs typeface="Cambria"/>
              </a:rPr>
              <a:t>трудностей</a:t>
            </a:r>
            <a:r>
              <a:rPr dirty="0" sz="2000" spc="-1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47109" y="3243643"/>
            <a:ext cx="1424305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002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Недостаток </a:t>
            </a:r>
            <a:r>
              <a:rPr dirty="0" sz="1200">
                <a:latin typeface="Calibri"/>
                <a:cs typeface="Calibri"/>
              </a:rPr>
              <a:t>информации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о </a:t>
            </a:r>
            <a:r>
              <a:rPr dirty="0" sz="1200" spc="-10">
                <a:latin typeface="Calibri"/>
                <a:cs typeface="Calibri"/>
              </a:rPr>
              <a:t>сфотографированных </a:t>
            </a:r>
            <a:r>
              <a:rPr dirty="0" sz="1200">
                <a:latin typeface="Calibri"/>
                <a:cs typeface="Calibri"/>
              </a:rPr>
              <a:t>объектах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ведет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к </a:t>
            </a:r>
            <a:r>
              <a:rPr dirty="0" sz="1200">
                <a:latin typeface="Calibri"/>
                <a:cs typeface="Calibri"/>
              </a:rPr>
              <a:t>упущению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важных деталей.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09384" y="3243643"/>
            <a:ext cx="1638300" cy="94361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411480" marR="391160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Calibri"/>
                <a:cs typeface="Calibri"/>
              </a:rPr>
              <a:t>Сложности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в </a:t>
            </a:r>
            <a:r>
              <a:rPr dirty="0" sz="1200" spc="-10">
                <a:latin typeface="Calibri"/>
                <a:cs typeface="Calibri"/>
              </a:rPr>
              <a:t>нахождении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80"/>
              </a:lnSpc>
            </a:pPr>
            <a:r>
              <a:rPr dirty="0" sz="1200">
                <a:latin typeface="Calibri"/>
                <a:cs typeface="Calibri"/>
              </a:rPr>
              <a:t>релевантных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сведений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о</a:t>
            </a:r>
            <a:endParaRPr sz="1200">
              <a:latin typeface="Calibri"/>
              <a:cs typeface="Calibri"/>
            </a:endParaRPr>
          </a:p>
          <a:p>
            <a:pPr marL="48895" marR="38735" indent="341630">
              <a:lnSpc>
                <a:spcPts val="1430"/>
              </a:lnSpc>
              <a:spcBef>
                <a:spcPts val="120"/>
              </a:spcBef>
            </a:pPr>
            <a:r>
              <a:rPr dirty="0" sz="1200">
                <a:latin typeface="Calibri"/>
                <a:cs typeface="Calibri"/>
              </a:rPr>
              <a:t>культурных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и </a:t>
            </a:r>
            <a:r>
              <a:rPr dirty="0" sz="1200">
                <a:latin typeface="Calibri"/>
                <a:cs typeface="Calibri"/>
              </a:rPr>
              <a:t>исторических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объектах.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10175" y="12"/>
            <a:ext cx="1695450" cy="1000125"/>
          </a:xfrm>
          <a:custGeom>
            <a:avLst/>
            <a:gdLst/>
            <a:ahLst/>
            <a:cxnLst/>
            <a:rect l="l" t="t" r="r" b="b"/>
            <a:pathLst>
              <a:path w="1695450" h="1000125">
                <a:moveTo>
                  <a:pt x="9525" y="233921"/>
                </a:moveTo>
                <a:lnTo>
                  <a:pt x="5461" y="228587"/>
                </a:lnTo>
                <a:lnTo>
                  <a:pt x="0" y="230746"/>
                </a:lnTo>
                <a:lnTo>
                  <a:pt x="0" y="238112"/>
                </a:lnTo>
                <a:lnTo>
                  <a:pt x="9525" y="233921"/>
                </a:lnTo>
                <a:close/>
              </a:path>
              <a:path w="1695450" h="1000125">
                <a:moveTo>
                  <a:pt x="66548" y="466839"/>
                </a:moveTo>
                <a:lnTo>
                  <a:pt x="57277" y="466839"/>
                </a:lnTo>
                <a:lnTo>
                  <a:pt x="61976" y="471411"/>
                </a:lnTo>
                <a:lnTo>
                  <a:pt x="61976" y="473824"/>
                </a:lnTo>
                <a:lnTo>
                  <a:pt x="66548" y="476237"/>
                </a:lnTo>
                <a:lnTo>
                  <a:pt x="66548" y="466839"/>
                </a:lnTo>
                <a:close/>
              </a:path>
              <a:path w="1695450" h="1000125">
                <a:moveTo>
                  <a:pt x="190500" y="690613"/>
                </a:moveTo>
                <a:lnTo>
                  <a:pt x="180975" y="685914"/>
                </a:lnTo>
                <a:lnTo>
                  <a:pt x="190500" y="695185"/>
                </a:lnTo>
                <a:lnTo>
                  <a:pt x="190500" y="690613"/>
                </a:lnTo>
                <a:close/>
              </a:path>
              <a:path w="1695450" h="1000125">
                <a:moveTo>
                  <a:pt x="190500" y="548881"/>
                </a:moveTo>
                <a:lnTo>
                  <a:pt x="187071" y="542912"/>
                </a:lnTo>
                <a:lnTo>
                  <a:pt x="104775" y="585584"/>
                </a:lnTo>
                <a:lnTo>
                  <a:pt x="105918" y="586600"/>
                </a:lnTo>
                <a:lnTo>
                  <a:pt x="108204" y="590537"/>
                </a:lnTo>
                <a:lnTo>
                  <a:pt x="190500" y="548881"/>
                </a:lnTo>
                <a:close/>
              </a:path>
              <a:path w="1695450" h="1000125">
                <a:moveTo>
                  <a:pt x="361950" y="854443"/>
                </a:moveTo>
                <a:lnTo>
                  <a:pt x="358775" y="847712"/>
                </a:lnTo>
                <a:lnTo>
                  <a:pt x="352425" y="851776"/>
                </a:lnTo>
                <a:lnTo>
                  <a:pt x="354584" y="853173"/>
                </a:lnTo>
                <a:lnTo>
                  <a:pt x="356616" y="855840"/>
                </a:lnTo>
                <a:lnTo>
                  <a:pt x="358775" y="857237"/>
                </a:lnTo>
                <a:lnTo>
                  <a:pt x="361950" y="854443"/>
                </a:lnTo>
                <a:close/>
              </a:path>
              <a:path w="1695450" h="1000125">
                <a:moveTo>
                  <a:pt x="542925" y="546214"/>
                </a:moveTo>
                <a:lnTo>
                  <a:pt x="539877" y="540245"/>
                </a:lnTo>
                <a:lnTo>
                  <a:pt x="412496" y="613651"/>
                </a:lnTo>
                <a:lnTo>
                  <a:pt x="412496" y="466712"/>
                </a:lnTo>
                <a:lnTo>
                  <a:pt x="406654" y="466712"/>
                </a:lnTo>
                <a:lnTo>
                  <a:pt x="406654" y="613651"/>
                </a:lnTo>
                <a:lnTo>
                  <a:pt x="279273" y="540245"/>
                </a:lnTo>
                <a:lnTo>
                  <a:pt x="276225" y="546214"/>
                </a:lnTo>
                <a:lnTo>
                  <a:pt x="403606" y="619620"/>
                </a:lnTo>
                <a:lnTo>
                  <a:pt x="276225" y="692137"/>
                </a:lnTo>
                <a:lnTo>
                  <a:pt x="279273" y="697979"/>
                </a:lnTo>
                <a:lnTo>
                  <a:pt x="406654" y="624573"/>
                </a:lnTo>
                <a:lnTo>
                  <a:pt x="406654" y="771512"/>
                </a:lnTo>
                <a:lnTo>
                  <a:pt x="412496" y="771512"/>
                </a:lnTo>
                <a:lnTo>
                  <a:pt x="412496" y="624573"/>
                </a:lnTo>
                <a:lnTo>
                  <a:pt x="539877" y="697979"/>
                </a:lnTo>
                <a:lnTo>
                  <a:pt x="542925" y="692137"/>
                </a:lnTo>
                <a:lnTo>
                  <a:pt x="416560" y="619620"/>
                </a:lnTo>
                <a:lnTo>
                  <a:pt x="542925" y="546214"/>
                </a:lnTo>
                <a:close/>
              </a:path>
              <a:path w="1695450" h="1000125">
                <a:moveTo>
                  <a:pt x="714375" y="851395"/>
                </a:moveTo>
                <a:lnTo>
                  <a:pt x="711327" y="846315"/>
                </a:lnTo>
                <a:lnTo>
                  <a:pt x="583946" y="920229"/>
                </a:lnTo>
                <a:lnTo>
                  <a:pt x="583946" y="771512"/>
                </a:lnTo>
                <a:lnTo>
                  <a:pt x="578104" y="771512"/>
                </a:lnTo>
                <a:lnTo>
                  <a:pt x="578104" y="920229"/>
                </a:lnTo>
                <a:lnTo>
                  <a:pt x="450723" y="846315"/>
                </a:lnTo>
                <a:lnTo>
                  <a:pt x="447675" y="851395"/>
                </a:lnTo>
                <a:lnTo>
                  <a:pt x="575056" y="926325"/>
                </a:lnTo>
                <a:lnTo>
                  <a:pt x="534289" y="950582"/>
                </a:lnTo>
                <a:lnTo>
                  <a:pt x="536194" y="951598"/>
                </a:lnTo>
                <a:lnTo>
                  <a:pt x="539242" y="952614"/>
                </a:lnTo>
                <a:lnTo>
                  <a:pt x="541147" y="953630"/>
                </a:lnTo>
                <a:lnTo>
                  <a:pt x="578104" y="932294"/>
                </a:lnTo>
                <a:lnTo>
                  <a:pt x="578104" y="966711"/>
                </a:lnTo>
                <a:lnTo>
                  <a:pt x="580009" y="967727"/>
                </a:lnTo>
                <a:lnTo>
                  <a:pt x="582041" y="967727"/>
                </a:lnTo>
                <a:lnTo>
                  <a:pt x="583946" y="968743"/>
                </a:lnTo>
                <a:lnTo>
                  <a:pt x="583946" y="932294"/>
                </a:lnTo>
                <a:lnTo>
                  <a:pt x="696468" y="997064"/>
                </a:lnTo>
                <a:lnTo>
                  <a:pt x="714375" y="1000112"/>
                </a:lnTo>
                <a:lnTo>
                  <a:pt x="588010" y="926325"/>
                </a:lnTo>
                <a:lnTo>
                  <a:pt x="714375" y="851395"/>
                </a:lnTo>
                <a:close/>
              </a:path>
              <a:path w="1695450" h="1000125">
                <a:moveTo>
                  <a:pt x="895350" y="545452"/>
                </a:moveTo>
                <a:lnTo>
                  <a:pt x="891413" y="539483"/>
                </a:lnTo>
                <a:lnTo>
                  <a:pt x="765429" y="613143"/>
                </a:lnTo>
                <a:lnTo>
                  <a:pt x="765429" y="466712"/>
                </a:lnTo>
                <a:lnTo>
                  <a:pt x="758444" y="466712"/>
                </a:lnTo>
                <a:lnTo>
                  <a:pt x="758444" y="613143"/>
                </a:lnTo>
                <a:lnTo>
                  <a:pt x="631571" y="539483"/>
                </a:lnTo>
                <a:lnTo>
                  <a:pt x="628650" y="545452"/>
                </a:lnTo>
                <a:lnTo>
                  <a:pt x="755523" y="619112"/>
                </a:lnTo>
                <a:lnTo>
                  <a:pt x="628650" y="691883"/>
                </a:lnTo>
                <a:lnTo>
                  <a:pt x="631571" y="697852"/>
                </a:lnTo>
                <a:lnTo>
                  <a:pt x="758444" y="624065"/>
                </a:lnTo>
                <a:lnTo>
                  <a:pt x="758444" y="771512"/>
                </a:lnTo>
                <a:lnTo>
                  <a:pt x="765429" y="771512"/>
                </a:lnTo>
                <a:lnTo>
                  <a:pt x="765429" y="624065"/>
                </a:lnTo>
                <a:lnTo>
                  <a:pt x="891413" y="697852"/>
                </a:lnTo>
                <a:lnTo>
                  <a:pt x="895350" y="691883"/>
                </a:lnTo>
                <a:lnTo>
                  <a:pt x="768477" y="619112"/>
                </a:lnTo>
                <a:lnTo>
                  <a:pt x="895350" y="545452"/>
                </a:lnTo>
                <a:close/>
              </a:path>
              <a:path w="1695450" h="1000125">
                <a:moveTo>
                  <a:pt x="1066800" y="849363"/>
                </a:moveTo>
                <a:lnTo>
                  <a:pt x="1062863" y="844410"/>
                </a:lnTo>
                <a:lnTo>
                  <a:pt x="936879" y="916292"/>
                </a:lnTo>
                <a:lnTo>
                  <a:pt x="936879" y="771512"/>
                </a:lnTo>
                <a:lnTo>
                  <a:pt x="929894" y="771512"/>
                </a:lnTo>
                <a:lnTo>
                  <a:pt x="929894" y="916292"/>
                </a:lnTo>
                <a:lnTo>
                  <a:pt x="804037" y="844410"/>
                </a:lnTo>
                <a:lnTo>
                  <a:pt x="800100" y="849363"/>
                </a:lnTo>
                <a:lnTo>
                  <a:pt x="926973" y="922261"/>
                </a:lnTo>
                <a:lnTo>
                  <a:pt x="800100" y="995159"/>
                </a:lnTo>
                <a:lnTo>
                  <a:pt x="804037" y="1000112"/>
                </a:lnTo>
                <a:lnTo>
                  <a:pt x="929894" y="928103"/>
                </a:lnTo>
                <a:lnTo>
                  <a:pt x="929894" y="1000112"/>
                </a:lnTo>
                <a:lnTo>
                  <a:pt x="936879" y="1000112"/>
                </a:lnTo>
                <a:lnTo>
                  <a:pt x="936879" y="928103"/>
                </a:lnTo>
                <a:lnTo>
                  <a:pt x="1034034" y="983348"/>
                </a:lnTo>
                <a:lnTo>
                  <a:pt x="1037082" y="983348"/>
                </a:lnTo>
                <a:lnTo>
                  <a:pt x="1042924" y="981316"/>
                </a:lnTo>
                <a:lnTo>
                  <a:pt x="939927" y="922261"/>
                </a:lnTo>
                <a:lnTo>
                  <a:pt x="1066800" y="849363"/>
                </a:lnTo>
                <a:close/>
              </a:path>
              <a:path w="1695450" h="1000125">
                <a:moveTo>
                  <a:pt x="1247775" y="545452"/>
                </a:moveTo>
                <a:lnTo>
                  <a:pt x="1244854" y="539483"/>
                </a:lnTo>
                <a:lnTo>
                  <a:pt x="1117473" y="613143"/>
                </a:lnTo>
                <a:lnTo>
                  <a:pt x="1117473" y="466712"/>
                </a:lnTo>
                <a:lnTo>
                  <a:pt x="1110488" y="466712"/>
                </a:lnTo>
                <a:lnTo>
                  <a:pt x="1110488" y="613143"/>
                </a:lnTo>
                <a:lnTo>
                  <a:pt x="984123" y="539483"/>
                </a:lnTo>
                <a:lnTo>
                  <a:pt x="981075" y="545452"/>
                </a:lnTo>
                <a:lnTo>
                  <a:pt x="1107440" y="619112"/>
                </a:lnTo>
                <a:lnTo>
                  <a:pt x="981075" y="691883"/>
                </a:lnTo>
                <a:lnTo>
                  <a:pt x="984123" y="697852"/>
                </a:lnTo>
                <a:lnTo>
                  <a:pt x="1110488" y="624065"/>
                </a:lnTo>
                <a:lnTo>
                  <a:pt x="1111504" y="771512"/>
                </a:lnTo>
                <a:lnTo>
                  <a:pt x="1117473" y="771512"/>
                </a:lnTo>
                <a:lnTo>
                  <a:pt x="1117473" y="624065"/>
                </a:lnTo>
                <a:lnTo>
                  <a:pt x="1244854" y="697852"/>
                </a:lnTo>
                <a:lnTo>
                  <a:pt x="1247775" y="691883"/>
                </a:lnTo>
                <a:lnTo>
                  <a:pt x="1120394" y="619112"/>
                </a:lnTo>
                <a:lnTo>
                  <a:pt x="1247775" y="545452"/>
                </a:lnTo>
                <a:close/>
              </a:path>
              <a:path w="1695450" h="1000125">
                <a:moveTo>
                  <a:pt x="1257300" y="901941"/>
                </a:moveTo>
                <a:lnTo>
                  <a:pt x="1155573" y="847712"/>
                </a:lnTo>
                <a:lnTo>
                  <a:pt x="1152525" y="852538"/>
                </a:lnTo>
                <a:lnTo>
                  <a:pt x="1250061" y="904862"/>
                </a:lnTo>
                <a:lnTo>
                  <a:pt x="1252220" y="903846"/>
                </a:lnTo>
                <a:lnTo>
                  <a:pt x="1255268" y="902957"/>
                </a:lnTo>
                <a:lnTo>
                  <a:pt x="1257300" y="901941"/>
                </a:lnTo>
                <a:close/>
              </a:path>
              <a:path w="1695450" h="1000125">
                <a:moveTo>
                  <a:pt x="1295400" y="772147"/>
                </a:moveTo>
                <a:lnTo>
                  <a:pt x="1285875" y="772147"/>
                </a:lnTo>
                <a:lnTo>
                  <a:pt x="1285875" y="881367"/>
                </a:lnTo>
                <a:lnTo>
                  <a:pt x="1285875" y="883907"/>
                </a:lnTo>
                <a:lnTo>
                  <a:pt x="1285875" y="886447"/>
                </a:lnTo>
                <a:lnTo>
                  <a:pt x="1287856" y="886447"/>
                </a:lnTo>
                <a:lnTo>
                  <a:pt x="1287856" y="883907"/>
                </a:lnTo>
                <a:lnTo>
                  <a:pt x="1294003" y="883907"/>
                </a:lnTo>
                <a:lnTo>
                  <a:pt x="1294003" y="881367"/>
                </a:lnTo>
                <a:lnTo>
                  <a:pt x="1295400" y="881367"/>
                </a:lnTo>
                <a:lnTo>
                  <a:pt x="1295400" y="772147"/>
                </a:lnTo>
                <a:close/>
              </a:path>
              <a:path w="1695450" h="1000125">
                <a:moveTo>
                  <a:pt x="1600200" y="545833"/>
                </a:moveTo>
                <a:lnTo>
                  <a:pt x="1597152" y="540753"/>
                </a:lnTo>
                <a:lnTo>
                  <a:pt x="1469771" y="613778"/>
                </a:lnTo>
                <a:lnTo>
                  <a:pt x="1469771" y="466712"/>
                </a:lnTo>
                <a:lnTo>
                  <a:pt x="1463929" y="466712"/>
                </a:lnTo>
                <a:lnTo>
                  <a:pt x="1463929" y="613778"/>
                </a:lnTo>
                <a:lnTo>
                  <a:pt x="1336548" y="539864"/>
                </a:lnTo>
                <a:lnTo>
                  <a:pt x="1333500" y="545833"/>
                </a:lnTo>
                <a:lnTo>
                  <a:pt x="1460881" y="619874"/>
                </a:lnTo>
                <a:lnTo>
                  <a:pt x="1333500" y="693915"/>
                </a:lnTo>
                <a:lnTo>
                  <a:pt x="1336548" y="698868"/>
                </a:lnTo>
                <a:lnTo>
                  <a:pt x="1463929" y="624827"/>
                </a:lnTo>
                <a:lnTo>
                  <a:pt x="1463929" y="742937"/>
                </a:lnTo>
                <a:lnTo>
                  <a:pt x="1465834" y="739889"/>
                </a:lnTo>
                <a:lnTo>
                  <a:pt x="1469771" y="735952"/>
                </a:lnTo>
                <a:lnTo>
                  <a:pt x="1469771" y="624827"/>
                </a:lnTo>
                <a:lnTo>
                  <a:pt x="1531493" y="660895"/>
                </a:lnTo>
                <a:lnTo>
                  <a:pt x="1533525" y="656831"/>
                </a:lnTo>
                <a:lnTo>
                  <a:pt x="1535557" y="655815"/>
                </a:lnTo>
                <a:lnTo>
                  <a:pt x="1472819" y="619874"/>
                </a:lnTo>
                <a:lnTo>
                  <a:pt x="1600200" y="545833"/>
                </a:lnTo>
                <a:close/>
              </a:path>
              <a:path w="1695450" h="1000125">
                <a:moveTo>
                  <a:pt x="1695450" y="133337"/>
                </a:moveTo>
                <a:lnTo>
                  <a:pt x="1656067" y="110477"/>
                </a:lnTo>
                <a:lnTo>
                  <a:pt x="1645793" y="104508"/>
                </a:lnTo>
                <a:lnTo>
                  <a:pt x="1645793" y="0"/>
                </a:lnTo>
                <a:lnTo>
                  <a:pt x="1638808" y="0"/>
                </a:lnTo>
                <a:lnTo>
                  <a:pt x="1638808" y="104508"/>
                </a:lnTo>
                <a:lnTo>
                  <a:pt x="1465834" y="204838"/>
                </a:lnTo>
                <a:lnTo>
                  <a:pt x="1462913" y="203161"/>
                </a:lnTo>
                <a:lnTo>
                  <a:pt x="1462913" y="209791"/>
                </a:lnTo>
                <a:lnTo>
                  <a:pt x="1462913" y="410324"/>
                </a:lnTo>
                <a:lnTo>
                  <a:pt x="1288923" y="510654"/>
                </a:lnTo>
                <a:lnTo>
                  <a:pt x="1286002" y="508965"/>
                </a:lnTo>
                <a:lnTo>
                  <a:pt x="1286002" y="515607"/>
                </a:lnTo>
                <a:lnTo>
                  <a:pt x="1286002" y="716140"/>
                </a:lnTo>
                <a:lnTo>
                  <a:pt x="1113028" y="815454"/>
                </a:lnTo>
                <a:lnTo>
                  <a:pt x="947826" y="721093"/>
                </a:lnTo>
                <a:lnTo>
                  <a:pt x="939165" y="716140"/>
                </a:lnTo>
                <a:lnTo>
                  <a:pt x="939165" y="515607"/>
                </a:lnTo>
                <a:lnTo>
                  <a:pt x="947737" y="510654"/>
                </a:lnTo>
                <a:lnTo>
                  <a:pt x="1113028" y="415277"/>
                </a:lnTo>
                <a:lnTo>
                  <a:pt x="1286002" y="515607"/>
                </a:lnTo>
                <a:lnTo>
                  <a:pt x="1286002" y="508965"/>
                </a:lnTo>
                <a:lnTo>
                  <a:pt x="1124597" y="415277"/>
                </a:lnTo>
                <a:lnTo>
                  <a:pt x="1116076" y="410324"/>
                </a:lnTo>
                <a:lnTo>
                  <a:pt x="1116076" y="209791"/>
                </a:lnTo>
                <a:lnTo>
                  <a:pt x="1124686" y="204838"/>
                </a:lnTo>
                <a:lnTo>
                  <a:pt x="1288923" y="110477"/>
                </a:lnTo>
                <a:lnTo>
                  <a:pt x="1462913" y="209791"/>
                </a:lnTo>
                <a:lnTo>
                  <a:pt x="1462913" y="203161"/>
                </a:lnTo>
                <a:lnTo>
                  <a:pt x="1302308" y="110477"/>
                </a:lnTo>
                <a:lnTo>
                  <a:pt x="1291971" y="104508"/>
                </a:lnTo>
                <a:lnTo>
                  <a:pt x="1291971" y="0"/>
                </a:lnTo>
                <a:lnTo>
                  <a:pt x="1286002" y="0"/>
                </a:lnTo>
                <a:lnTo>
                  <a:pt x="1286002" y="104508"/>
                </a:lnTo>
                <a:lnTo>
                  <a:pt x="1113028" y="204838"/>
                </a:lnTo>
                <a:lnTo>
                  <a:pt x="1109091" y="202577"/>
                </a:lnTo>
                <a:lnTo>
                  <a:pt x="1109091" y="209791"/>
                </a:lnTo>
                <a:lnTo>
                  <a:pt x="1109091" y="410324"/>
                </a:lnTo>
                <a:lnTo>
                  <a:pt x="936117" y="510654"/>
                </a:lnTo>
                <a:lnTo>
                  <a:pt x="933196" y="508977"/>
                </a:lnTo>
                <a:lnTo>
                  <a:pt x="933196" y="515607"/>
                </a:lnTo>
                <a:lnTo>
                  <a:pt x="933196" y="716140"/>
                </a:lnTo>
                <a:lnTo>
                  <a:pt x="759206" y="815454"/>
                </a:lnTo>
                <a:lnTo>
                  <a:pt x="594969" y="721093"/>
                </a:lnTo>
                <a:lnTo>
                  <a:pt x="586359" y="716140"/>
                </a:lnTo>
                <a:lnTo>
                  <a:pt x="586359" y="515607"/>
                </a:lnTo>
                <a:lnTo>
                  <a:pt x="594880" y="510654"/>
                </a:lnTo>
                <a:lnTo>
                  <a:pt x="759206" y="415277"/>
                </a:lnTo>
                <a:lnTo>
                  <a:pt x="933196" y="515607"/>
                </a:lnTo>
                <a:lnTo>
                  <a:pt x="933196" y="508977"/>
                </a:lnTo>
                <a:lnTo>
                  <a:pt x="770826" y="415277"/>
                </a:lnTo>
                <a:lnTo>
                  <a:pt x="762254" y="410324"/>
                </a:lnTo>
                <a:lnTo>
                  <a:pt x="762254" y="209791"/>
                </a:lnTo>
                <a:lnTo>
                  <a:pt x="770915" y="204838"/>
                </a:lnTo>
                <a:lnTo>
                  <a:pt x="936117" y="110477"/>
                </a:lnTo>
                <a:lnTo>
                  <a:pt x="1109091" y="209791"/>
                </a:lnTo>
                <a:lnTo>
                  <a:pt x="1109091" y="202577"/>
                </a:lnTo>
                <a:lnTo>
                  <a:pt x="949502" y="110477"/>
                </a:lnTo>
                <a:lnTo>
                  <a:pt x="939165" y="104508"/>
                </a:lnTo>
                <a:lnTo>
                  <a:pt x="939165" y="0"/>
                </a:lnTo>
                <a:lnTo>
                  <a:pt x="933196" y="0"/>
                </a:lnTo>
                <a:lnTo>
                  <a:pt x="933196" y="104508"/>
                </a:lnTo>
                <a:lnTo>
                  <a:pt x="759206" y="204838"/>
                </a:lnTo>
                <a:lnTo>
                  <a:pt x="756285" y="203149"/>
                </a:lnTo>
                <a:lnTo>
                  <a:pt x="756285" y="209791"/>
                </a:lnTo>
                <a:lnTo>
                  <a:pt x="756285" y="410324"/>
                </a:lnTo>
                <a:lnTo>
                  <a:pt x="583438" y="510654"/>
                </a:lnTo>
                <a:lnTo>
                  <a:pt x="579374" y="508317"/>
                </a:lnTo>
                <a:lnTo>
                  <a:pt x="579374" y="515607"/>
                </a:lnTo>
                <a:lnTo>
                  <a:pt x="579374" y="716140"/>
                </a:lnTo>
                <a:lnTo>
                  <a:pt x="406400" y="815454"/>
                </a:lnTo>
                <a:lnTo>
                  <a:pt x="241198" y="721093"/>
                </a:lnTo>
                <a:lnTo>
                  <a:pt x="232537" y="716140"/>
                </a:lnTo>
                <a:lnTo>
                  <a:pt x="232537" y="515607"/>
                </a:lnTo>
                <a:lnTo>
                  <a:pt x="241109" y="510654"/>
                </a:lnTo>
                <a:lnTo>
                  <a:pt x="406400" y="415277"/>
                </a:lnTo>
                <a:lnTo>
                  <a:pt x="579374" y="515607"/>
                </a:lnTo>
                <a:lnTo>
                  <a:pt x="579374" y="508317"/>
                </a:lnTo>
                <a:lnTo>
                  <a:pt x="418033" y="415277"/>
                </a:lnTo>
                <a:lnTo>
                  <a:pt x="409448" y="410324"/>
                </a:lnTo>
                <a:lnTo>
                  <a:pt x="409448" y="209791"/>
                </a:lnTo>
                <a:lnTo>
                  <a:pt x="418122" y="204838"/>
                </a:lnTo>
                <a:lnTo>
                  <a:pt x="583438" y="110477"/>
                </a:lnTo>
                <a:lnTo>
                  <a:pt x="756285" y="209791"/>
                </a:lnTo>
                <a:lnTo>
                  <a:pt x="756285" y="203149"/>
                </a:lnTo>
                <a:lnTo>
                  <a:pt x="596633" y="110477"/>
                </a:lnTo>
                <a:lnTo>
                  <a:pt x="586359" y="104508"/>
                </a:lnTo>
                <a:lnTo>
                  <a:pt x="586359" y="0"/>
                </a:lnTo>
                <a:lnTo>
                  <a:pt x="579374" y="0"/>
                </a:lnTo>
                <a:lnTo>
                  <a:pt x="579374" y="104508"/>
                </a:lnTo>
                <a:lnTo>
                  <a:pt x="406400" y="204838"/>
                </a:lnTo>
                <a:lnTo>
                  <a:pt x="403479" y="203161"/>
                </a:lnTo>
                <a:lnTo>
                  <a:pt x="403479" y="209791"/>
                </a:lnTo>
                <a:lnTo>
                  <a:pt x="403479" y="410324"/>
                </a:lnTo>
                <a:lnTo>
                  <a:pt x="229616" y="510654"/>
                </a:lnTo>
                <a:lnTo>
                  <a:pt x="65176" y="415277"/>
                </a:lnTo>
                <a:lnTo>
                  <a:pt x="56642" y="410324"/>
                </a:lnTo>
                <a:lnTo>
                  <a:pt x="56642" y="209791"/>
                </a:lnTo>
                <a:lnTo>
                  <a:pt x="65265" y="204838"/>
                </a:lnTo>
                <a:lnTo>
                  <a:pt x="229616" y="110477"/>
                </a:lnTo>
                <a:lnTo>
                  <a:pt x="403479" y="209791"/>
                </a:lnTo>
                <a:lnTo>
                  <a:pt x="403479" y="203161"/>
                </a:lnTo>
                <a:lnTo>
                  <a:pt x="242874" y="110477"/>
                </a:lnTo>
                <a:lnTo>
                  <a:pt x="232537" y="104508"/>
                </a:lnTo>
                <a:lnTo>
                  <a:pt x="232537" y="0"/>
                </a:lnTo>
                <a:lnTo>
                  <a:pt x="226568" y="0"/>
                </a:lnTo>
                <a:lnTo>
                  <a:pt x="226568" y="104508"/>
                </a:lnTo>
                <a:lnTo>
                  <a:pt x="52705" y="204838"/>
                </a:lnTo>
                <a:lnTo>
                  <a:pt x="0" y="173977"/>
                </a:lnTo>
                <a:lnTo>
                  <a:pt x="0" y="180962"/>
                </a:lnTo>
                <a:lnTo>
                  <a:pt x="49657" y="209791"/>
                </a:lnTo>
                <a:lnTo>
                  <a:pt x="49657" y="410324"/>
                </a:lnTo>
                <a:lnTo>
                  <a:pt x="39751" y="416293"/>
                </a:lnTo>
                <a:lnTo>
                  <a:pt x="40767" y="418325"/>
                </a:lnTo>
                <a:lnTo>
                  <a:pt x="41783" y="420230"/>
                </a:lnTo>
                <a:lnTo>
                  <a:pt x="41783" y="422262"/>
                </a:lnTo>
                <a:lnTo>
                  <a:pt x="52705" y="415277"/>
                </a:lnTo>
                <a:lnTo>
                  <a:pt x="226568" y="515607"/>
                </a:lnTo>
                <a:lnTo>
                  <a:pt x="226568" y="716140"/>
                </a:lnTo>
                <a:lnTo>
                  <a:pt x="215646" y="722109"/>
                </a:lnTo>
                <a:lnTo>
                  <a:pt x="216662" y="724014"/>
                </a:lnTo>
                <a:lnTo>
                  <a:pt x="218694" y="725030"/>
                </a:lnTo>
                <a:lnTo>
                  <a:pt x="219583" y="727062"/>
                </a:lnTo>
                <a:lnTo>
                  <a:pt x="229616" y="721093"/>
                </a:lnTo>
                <a:lnTo>
                  <a:pt x="403479" y="821423"/>
                </a:lnTo>
                <a:lnTo>
                  <a:pt x="403479" y="878954"/>
                </a:lnTo>
                <a:lnTo>
                  <a:pt x="405511" y="879970"/>
                </a:lnTo>
                <a:lnTo>
                  <a:pt x="407416" y="881875"/>
                </a:lnTo>
                <a:lnTo>
                  <a:pt x="409448" y="882891"/>
                </a:lnTo>
                <a:lnTo>
                  <a:pt x="409448" y="821423"/>
                </a:lnTo>
                <a:lnTo>
                  <a:pt x="419798" y="815454"/>
                </a:lnTo>
                <a:lnTo>
                  <a:pt x="583438" y="721093"/>
                </a:lnTo>
                <a:lnTo>
                  <a:pt x="756285" y="821423"/>
                </a:lnTo>
                <a:lnTo>
                  <a:pt x="756285" y="1000112"/>
                </a:lnTo>
                <a:lnTo>
                  <a:pt x="762254" y="1000112"/>
                </a:lnTo>
                <a:lnTo>
                  <a:pt x="762254" y="821423"/>
                </a:lnTo>
                <a:lnTo>
                  <a:pt x="772591" y="815454"/>
                </a:lnTo>
                <a:lnTo>
                  <a:pt x="936117" y="721093"/>
                </a:lnTo>
                <a:lnTo>
                  <a:pt x="1109091" y="821423"/>
                </a:lnTo>
                <a:lnTo>
                  <a:pt x="1109091" y="963409"/>
                </a:lnTo>
                <a:lnTo>
                  <a:pt x="1112012" y="962393"/>
                </a:lnTo>
                <a:lnTo>
                  <a:pt x="1114044" y="962393"/>
                </a:lnTo>
                <a:lnTo>
                  <a:pt x="1116076" y="961377"/>
                </a:lnTo>
                <a:lnTo>
                  <a:pt x="1116076" y="821423"/>
                </a:lnTo>
                <a:lnTo>
                  <a:pt x="1126350" y="815454"/>
                </a:lnTo>
                <a:lnTo>
                  <a:pt x="1288923" y="721093"/>
                </a:lnTo>
                <a:lnTo>
                  <a:pt x="1410195" y="791578"/>
                </a:lnTo>
                <a:lnTo>
                  <a:pt x="1412240" y="789546"/>
                </a:lnTo>
                <a:lnTo>
                  <a:pt x="1414145" y="788657"/>
                </a:lnTo>
                <a:lnTo>
                  <a:pt x="1415148" y="786625"/>
                </a:lnTo>
                <a:lnTo>
                  <a:pt x="1300619" y="721093"/>
                </a:lnTo>
                <a:lnTo>
                  <a:pt x="1291971" y="716140"/>
                </a:lnTo>
                <a:lnTo>
                  <a:pt x="1291971" y="515607"/>
                </a:lnTo>
                <a:lnTo>
                  <a:pt x="1300543" y="510654"/>
                </a:lnTo>
                <a:lnTo>
                  <a:pt x="1465834" y="415277"/>
                </a:lnTo>
                <a:lnTo>
                  <a:pt x="1620901" y="505574"/>
                </a:lnTo>
                <a:lnTo>
                  <a:pt x="1621917" y="503669"/>
                </a:lnTo>
                <a:lnTo>
                  <a:pt x="1622933" y="501637"/>
                </a:lnTo>
                <a:lnTo>
                  <a:pt x="1623822" y="499605"/>
                </a:lnTo>
                <a:lnTo>
                  <a:pt x="1477467" y="415277"/>
                </a:lnTo>
                <a:lnTo>
                  <a:pt x="1468882" y="410324"/>
                </a:lnTo>
                <a:lnTo>
                  <a:pt x="1468882" y="209791"/>
                </a:lnTo>
                <a:lnTo>
                  <a:pt x="1477543" y="204838"/>
                </a:lnTo>
                <a:lnTo>
                  <a:pt x="1642745" y="110477"/>
                </a:lnTo>
                <a:lnTo>
                  <a:pt x="1695450" y="141211"/>
                </a:lnTo>
                <a:lnTo>
                  <a:pt x="1695450" y="133337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305425" y="152400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136271" y="0"/>
                </a:moveTo>
                <a:lnTo>
                  <a:pt x="130428" y="0"/>
                </a:lnTo>
                <a:lnTo>
                  <a:pt x="130428" y="147447"/>
                </a:lnTo>
                <a:lnTo>
                  <a:pt x="3048" y="73660"/>
                </a:lnTo>
                <a:lnTo>
                  <a:pt x="0" y="78739"/>
                </a:lnTo>
                <a:lnTo>
                  <a:pt x="127380" y="152400"/>
                </a:lnTo>
                <a:lnTo>
                  <a:pt x="0" y="226060"/>
                </a:lnTo>
                <a:lnTo>
                  <a:pt x="3048" y="231139"/>
                </a:lnTo>
                <a:lnTo>
                  <a:pt x="130428" y="158369"/>
                </a:lnTo>
                <a:lnTo>
                  <a:pt x="130428" y="304800"/>
                </a:lnTo>
                <a:lnTo>
                  <a:pt x="136271" y="304800"/>
                </a:lnTo>
                <a:lnTo>
                  <a:pt x="136271" y="158369"/>
                </a:lnTo>
                <a:lnTo>
                  <a:pt x="263651" y="231139"/>
                </a:lnTo>
                <a:lnTo>
                  <a:pt x="266700" y="226060"/>
                </a:lnTo>
                <a:lnTo>
                  <a:pt x="139319" y="152400"/>
                </a:lnTo>
                <a:lnTo>
                  <a:pt x="266700" y="78739"/>
                </a:lnTo>
                <a:lnTo>
                  <a:pt x="263651" y="73660"/>
                </a:lnTo>
                <a:lnTo>
                  <a:pt x="136271" y="147447"/>
                </a:lnTo>
                <a:lnTo>
                  <a:pt x="136271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2265" y="1801772"/>
            <a:ext cx="2451734" cy="334172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657850" y="152400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136271" y="0"/>
                </a:moveTo>
                <a:lnTo>
                  <a:pt x="130428" y="0"/>
                </a:lnTo>
                <a:lnTo>
                  <a:pt x="130428" y="147447"/>
                </a:lnTo>
                <a:lnTo>
                  <a:pt x="3048" y="73660"/>
                </a:lnTo>
                <a:lnTo>
                  <a:pt x="0" y="79755"/>
                </a:lnTo>
                <a:lnTo>
                  <a:pt x="127380" y="152400"/>
                </a:lnTo>
                <a:lnTo>
                  <a:pt x="0" y="226060"/>
                </a:lnTo>
                <a:lnTo>
                  <a:pt x="3048" y="232028"/>
                </a:lnTo>
                <a:lnTo>
                  <a:pt x="130428" y="158369"/>
                </a:lnTo>
                <a:lnTo>
                  <a:pt x="130428" y="304800"/>
                </a:lnTo>
                <a:lnTo>
                  <a:pt x="137287" y="304800"/>
                </a:lnTo>
                <a:lnTo>
                  <a:pt x="136271" y="158369"/>
                </a:lnTo>
                <a:lnTo>
                  <a:pt x="263651" y="232028"/>
                </a:lnTo>
                <a:lnTo>
                  <a:pt x="266700" y="226060"/>
                </a:lnTo>
                <a:lnTo>
                  <a:pt x="140335" y="152400"/>
                </a:lnTo>
                <a:lnTo>
                  <a:pt x="266700" y="79755"/>
                </a:lnTo>
                <a:lnTo>
                  <a:pt x="263651" y="73660"/>
                </a:lnTo>
                <a:lnTo>
                  <a:pt x="136271" y="147447"/>
                </a:lnTo>
                <a:lnTo>
                  <a:pt x="136271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010275" y="152400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136778" y="0"/>
                </a:moveTo>
                <a:lnTo>
                  <a:pt x="129794" y="0"/>
                </a:lnTo>
                <a:lnTo>
                  <a:pt x="129794" y="147447"/>
                </a:lnTo>
                <a:lnTo>
                  <a:pt x="3937" y="73660"/>
                </a:lnTo>
                <a:lnTo>
                  <a:pt x="0" y="79755"/>
                </a:lnTo>
                <a:lnTo>
                  <a:pt x="126873" y="152400"/>
                </a:lnTo>
                <a:lnTo>
                  <a:pt x="0" y="226060"/>
                </a:lnTo>
                <a:lnTo>
                  <a:pt x="3937" y="232028"/>
                </a:lnTo>
                <a:lnTo>
                  <a:pt x="129794" y="158369"/>
                </a:lnTo>
                <a:lnTo>
                  <a:pt x="129794" y="304800"/>
                </a:lnTo>
                <a:lnTo>
                  <a:pt x="136778" y="304800"/>
                </a:lnTo>
                <a:lnTo>
                  <a:pt x="136778" y="158369"/>
                </a:lnTo>
                <a:lnTo>
                  <a:pt x="263651" y="232028"/>
                </a:lnTo>
                <a:lnTo>
                  <a:pt x="266700" y="226060"/>
                </a:lnTo>
                <a:lnTo>
                  <a:pt x="139826" y="152400"/>
                </a:lnTo>
                <a:lnTo>
                  <a:pt x="266700" y="79755"/>
                </a:lnTo>
                <a:lnTo>
                  <a:pt x="262763" y="73660"/>
                </a:lnTo>
                <a:lnTo>
                  <a:pt x="136778" y="147447"/>
                </a:lnTo>
                <a:lnTo>
                  <a:pt x="136778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362700" y="152400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136398" y="0"/>
                </a:moveTo>
                <a:lnTo>
                  <a:pt x="130428" y="0"/>
                </a:lnTo>
                <a:lnTo>
                  <a:pt x="130428" y="146938"/>
                </a:lnTo>
                <a:lnTo>
                  <a:pt x="3048" y="73533"/>
                </a:lnTo>
                <a:lnTo>
                  <a:pt x="0" y="79501"/>
                </a:lnTo>
                <a:lnTo>
                  <a:pt x="126364" y="151891"/>
                </a:lnTo>
                <a:lnTo>
                  <a:pt x="0" y="225298"/>
                </a:lnTo>
                <a:lnTo>
                  <a:pt x="3048" y="231266"/>
                </a:lnTo>
                <a:lnTo>
                  <a:pt x="130428" y="157861"/>
                </a:lnTo>
                <a:lnTo>
                  <a:pt x="130428" y="304800"/>
                </a:lnTo>
                <a:lnTo>
                  <a:pt x="136398" y="304800"/>
                </a:lnTo>
                <a:lnTo>
                  <a:pt x="136398" y="157861"/>
                </a:lnTo>
                <a:lnTo>
                  <a:pt x="263778" y="231266"/>
                </a:lnTo>
                <a:lnTo>
                  <a:pt x="266700" y="225298"/>
                </a:lnTo>
                <a:lnTo>
                  <a:pt x="139319" y="151891"/>
                </a:lnTo>
                <a:lnTo>
                  <a:pt x="266700" y="79501"/>
                </a:lnTo>
                <a:lnTo>
                  <a:pt x="263778" y="73533"/>
                </a:lnTo>
                <a:lnTo>
                  <a:pt x="136398" y="146938"/>
                </a:lnTo>
                <a:lnTo>
                  <a:pt x="136398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15125" y="152400"/>
            <a:ext cx="180975" cy="304800"/>
          </a:xfrm>
          <a:custGeom>
            <a:avLst/>
            <a:gdLst/>
            <a:ahLst/>
            <a:cxnLst/>
            <a:rect l="l" t="t" r="r" b="b"/>
            <a:pathLst>
              <a:path w="180975" h="304800">
                <a:moveTo>
                  <a:pt x="137668" y="0"/>
                </a:moveTo>
                <a:lnTo>
                  <a:pt x="131699" y="0"/>
                </a:lnTo>
                <a:lnTo>
                  <a:pt x="131699" y="146938"/>
                </a:lnTo>
                <a:lnTo>
                  <a:pt x="3048" y="73533"/>
                </a:lnTo>
                <a:lnTo>
                  <a:pt x="0" y="79501"/>
                </a:lnTo>
                <a:lnTo>
                  <a:pt x="128650" y="152908"/>
                </a:lnTo>
                <a:lnTo>
                  <a:pt x="0" y="225298"/>
                </a:lnTo>
                <a:lnTo>
                  <a:pt x="3048" y="231266"/>
                </a:lnTo>
                <a:lnTo>
                  <a:pt x="131699" y="157861"/>
                </a:lnTo>
                <a:lnTo>
                  <a:pt x="131699" y="304800"/>
                </a:lnTo>
                <a:lnTo>
                  <a:pt x="134747" y="304800"/>
                </a:lnTo>
                <a:lnTo>
                  <a:pt x="135763" y="300736"/>
                </a:lnTo>
                <a:lnTo>
                  <a:pt x="136778" y="297814"/>
                </a:lnTo>
                <a:lnTo>
                  <a:pt x="137668" y="293877"/>
                </a:lnTo>
                <a:lnTo>
                  <a:pt x="137668" y="157861"/>
                </a:lnTo>
                <a:lnTo>
                  <a:pt x="171830" y="176784"/>
                </a:lnTo>
                <a:lnTo>
                  <a:pt x="171830" y="174751"/>
                </a:lnTo>
                <a:lnTo>
                  <a:pt x="172847" y="172720"/>
                </a:lnTo>
                <a:lnTo>
                  <a:pt x="172847" y="170814"/>
                </a:lnTo>
                <a:lnTo>
                  <a:pt x="141731" y="152908"/>
                </a:lnTo>
                <a:lnTo>
                  <a:pt x="179958" y="130048"/>
                </a:lnTo>
                <a:lnTo>
                  <a:pt x="180975" y="128015"/>
                </a:lnTo>
                <a:lnTo>
                  <a:pt x="180975" y="122174"/>
                </a:lnTo>
                <a:lnTo>
                  <a:pt x="137668" y="146938"/>
                </a:lnTo>
                <a:lnTo>
                  <a:pt x="137668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9700" y="0"/>
            <a:ext cx="180975" cy="161924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5486400" y="0"/>
            <a:ext cx="266700" cy="161925"/>
          </a:xfrm>
          <a:custGeom>
            <a:avLst/>
            <a:gdLst/>
            <a:ahLst/>
            <a:cxnLst/>
            <a:rect l="l" t="t" r="r" b="b"/>
            <a:pathLst>
              <a:path w="266700" h="161925">
                <a:moveTo>
                  <a:pt x="136271" y="15493"/>
                </a:moveTo>
                <a:lnTo>
                  <a:pt x="130428" y="15493"/>
                </a:lnTo>
                <a:lnTo>
                  <a:pt x="130428" y="161924"/>
                </a:lnTo>
                <a:lnTo>
                  <a:pt x="136271" y="161924"/>
                </a:lnTo>
                <a:lnTo>
                  <a:pt x="136271" y="15493"/>
                </a:lnTo>
                <a:close/>
              </a:path>
              <a:path w="266700" h="161925">
                <a:moveTo>
                  <a:pt x="124205" y="0"/>
                </a:moveTo>
                <a:lnTo>
                  <a:pt x="110909" y="0"/>
                </a:lnTo>
                <a:lnTo>
                  <a:pt x="127380" y="9524"/>
                </a:lnTo>
                <a:lnTo>
                  <a:pt x="0" y="83184"/>
                </a:lnTo>
                <a:lnTo>
                  <a:pt x="3048" y="88264"/>
                </a:lnTo>
                <a:lnTo>
                  <a:pt x="130428" y="15493"/>
                </a:lnTo>
                <a:lnTo>
                  <a:pt x="150574" y="15493"/>
                </a:lnTo>
                <a:lnTo>
                  <a:pt x="140335" y="9524"/>
                </a:lnTo>
                <a:lnTo>
                  <a:pt x="150574" y="3555"/>
                </a:lnTo>
                <a:lnTo>
                  <a:pt x="130428" y="3555"/>
                </a:lnTo>
                <a:lnTo>
                  <a:pt x="124205" y="0"/>
                </a:lnTo>
                <a:close/>
              </a:path>
              <a:path w="266700" h="161925">
                <a:moveTo>
                  <a:pt x="150574" y="15493"/>
                </a:moveTo>
                <a:lnTo>
                  <a:pt x="136271" y="15493"/>
                </a:lnTo>
                <a:lnTo>
                  <a:pt x="263651" y="88264"/>
                </a:lnTo>
                <a:lnTo>
                  <a:pt x="266700" y="83184"/>
                </a:lnTo>
                <a:lnTo>
                  <a:pt x="150574" y="15493"/>
                </a:lnTo>
                <a:close/>
              </a:path>
              <a:path w="266700" h="161925">
                <a:moveTo>
                  <a:pt x="136271" y="0"/>
                </a:moveTo>
                <a:lnTo>
                  <a:pt x="130428" y="0"/>
                </a:lnTo>
                <a:lnTo>
                  <a:pt x="130428" y="3555"/>
                </a:lnTo>
                <a:lnTo>
                  <a:pt x="136271" y="3555"/>
                </a:lnTo>
                <a:lnTo>
                  <a:pt x="136271" y="0"/>
                </a:lnTo>
                <a:close/>
              </a:path>
              <a:path w="266700" h="161925">
                <a:moveTo>
                  <a:pt x="156674" y="0"/>
                </a:moveTo>
                <a:lnTo>
                  <a:pt x="142494" y="0"/>
                </a:lnTo>
                <a:lnTo>
                  <a:pt x="136271" y="3555"/>
                </a:lnTo>
                <a:lnTo>
                  <a:pt x="150574" y="3555"/>
                </a:lnTo>
                <a:lnTo>
                  <a:pt x="156674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838825" y="0"/>
            <a:ext cx="266700" cy="161925"/>
          </a:xfrm>
          <a:custGeom>
            <a:avLst/>
            <a:gdLst/>
            <a:ahLst/>
            <a:cxnLst/>
            <a:rect l="l" t="t" r="r" b="b"/>
            <a:pathLst>
              <a:path w="266700" h="161925">
                <a:moveTo>
                  <a:pt x="136778" y="15493"/>
                </a:moveTo>
                <a:lnTo>
                  <a:pt x="129794" y="15493"/>
                </a:lnTo>
                <a:lnTo>
                  <a:pt x="129794" y="161924"/>
                </a:lnTo>
                <a:lnTo>
                  <a:pt x="136778" y="161924"/>
                </a:lnTo>
                <a:lnTo>
                  <a:pt x="136778" y="15493"/>
                </a:lnTo>
                <a:close/>
              </a:path>
              <a:path w="266700" h="161925">
                <a:moveTo>
                  <a:pt x="121933" y="0"/>
                </a:moveTo>
                <a:lnTo>
                  <a:pt x="110467" y="0"/>
                </a:lnTo>
                <a:lnTo>
                  <a:pt x="126873" y="9524"/>
                </a:lnTo>
                <a:lnTo>
                  <a:pt x="0" y="83184"/>
                </a:lnTo>
                <a:lnTo>
                  <a:pt x="2921" y="88264"/>
                </a:lnTo>
                <a:lnTo>
                  <a:pt x="129794" y="15493"/>
                </a:lnTo>
                <a:lnTo>
                  <a:pt x="150108" y="15493"/>
                </a:lnTo>
                <a:lnTo>
                  <a:pt x="139826" y="9524"/>
                </a:lnTo>
                <a:lnTo>
                  <a:pt x="148358" y="4571"/>
                </a:lnTo>
                <a:lnTo>
                  <a:pt x="129794" y="4571"/>
                </a:lnTo>
                <a:lnTo>
                  <a:pt x="121933" y="0"/>
                </a:lnTo>
                <a:close/>
              </a:path>
              <a:path w="266700" h="161925">
                <a:moveTo>
                  <a:pt x="150108" y="15493"/>
                </a:moveTo>
                <a:lnTo>
                  <a:pt x="136778" y="15493"/>
                </a:lnTo>
                <a:lnTo>
                  <a:pt x="262763" y="88264"/>
                </a:lnTo>
                <a:lnTo>
                  <a:pt x="266700" y="83184"/>
                </a:lnTo>
                <a:lnTo>
                  <a:pt x="150108" y="15493"/>
                </a:lnTo>
                <a:close/>
              </a:path>
              <a:path w="266700" h="161925">
                <a:moveTo>
                  <a:pt x="136778" y="0"/>
                </a:moveTo>
                <a:lnTo>
                  <a:pt x="129794" y="0"/>
                </a:lnTo>
                <a:lnTo>
                  <a:pt x="129794" y="4571"/>
                </a:lnTo>
                <a:lnTo>
                  <a:pt x="136778" y="4571"/>
                </a:lnTo>
                <a:lnTo>
                  <a:pt x="136778" y="0"/>
                </a:lnTo>
                <a:close/>
              </a:path>
              <a:path w="266700" h="161925">
                <a:moveTo>
                  <a:pt x="156232" y="0"/>
                </a:moveTo>
                <a:lnTo>
                  <a:pt x="144584" y="0"/>
                </a:lnTo>
                <a:lnTo>
                  <a:pt x="136778" y="4571"/>
                </a:lnTo>
                <a:lnTo>
                  <a:pt x="148358" y="4571"/>
                </a:lnTo>
                <a:lnTo>
                  <a:pt x="156232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191250" y="0"/>
            <a:ext cx="266700" cy="161925"/>
          </a:xfrm>
          <a:custGeom>
            <a:avLst/>
            <a:gdLst/>
            <a:ahLst/>
            <a:cxnLst/>
            <a:rect l="l" t="t" r="r" b="b"/>
            <a:pathLst>
              <a:path w="266700" h="161925">
                <a:moveTo>
                  <a:pt x="136398" y="15493"/>
                </a:moveTo>
                <a:lnTo>
                  <a:pt x="130428" y="15493"/>
                </a:lnTo>
                <a:lnTo>
                  <a:pt x="130428" y="161924"/>
                </a:lnTo>
                <a:lnTo>
                  <a:pt x="136398" y="161924"/>
                </a:lnTo>
                <a:lnTo>
                  <a:pt x="136398" y="15493"/>
                </a:lnTo>
                <a:close/>
              </a:path>
              <a:path w="266700" h="161925">
                <a:moveTo>
                  <a:pt x="122536" y="0"/>
                </a:moveTo>
                <a:lnTo>
                  <a:pt x="109825" y="0"/>
                </a:lnTo>
                <a:lnTo>
                  <a:pt x="126364" y="9524"/>
                </a:lnTo>
                <a:lnTo>
                  <a:pt x="0" y="83184"/>
                </a:lnTo>
                <a:lnTo>
                  <a:pt x="3048" y="89153"/>
                </a:lnTo>
                <a:lnTo>
                  <a:pt x="130428" y="15493"/>
                </a:lnTo>
                <a:lnTo>
                  <a:pt x="149641" y="15493"/>
                </a:lnTo>
                <a:lnTo>
                  <a:pt x="139319" y="9524"/>
                </a:lnTo>
                <a:lnTo>
                  <a:pt x="147988" y="4571"/>
                </a:lnTo>
                <a:lnTo>
                  <a:pt x="130428" y="4571"/>
                </a:lnTo>
                <a:lnTo>
                  <a:pt x="122536" y="0"/>
                </a:lnTo>
                <a:close/>
              </a:path>
              <a:path w="266700" h="161925">
                <a:moveTo>
                  <a:pt x="149641" y="15493"/>
                </a:moveTo>
                <a:lnTo>
                  <a:pt x="136398" y="15493"/>
                </a:lnTo>
                <a:lnTo>
                  <a:pt x="263778" y="89153"/>
                </a:lnTo>
                <a:lnTo>
                  <a:pt x="266700" y="83184"/>
                </a:lnTo>
                <a:lnTo>
                  <a:pt x="149641" y="15493"/>
                </a:lnTo>
                <a:close/>
              </a:path>
              <a:path w="266700" h="161925">
                <a:moveTo>
                  <a:pt x="136398" y="0"/>
                </a:moveTo>
                <a:lnTo>
                  <a:pt x="130397" y="0"/>
                </a:lnTo>
                <a:lnTo>
                  <a:pt x="130428" y="4571"/>
                </a:lnTo>
                <a:lnTo>
                  <a:pt x="136398" y="4571"/>
                </a:lnTo>
                <a:lnTo>
                  <a:pt x="136398" y="0"/>
                </a:lnTo>
                <a:close/>
              </a:path>
              <a:path w="266700" h="161925">
                <a:moveTo>
                  <a:pt x="155991" y="0"/>
                </a:moveTo>
                <a:lnTo>
                  <a:pt x="144290" y="0"/>
                </a:lnTo>
                <a:lnTo>
                  <a:pt x="136398" y="4571"/>
                </a:lnTo>
                <a:lnTo>
                  <a:pt x="147988" y="4571"/>
                </a:lnTo>
                <a:lnTo>
                  <a:pt x="155991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543675" y="0"/>
            <a:ext cx="266700" cy="161925"/>
          </a:xfrm>
          <a:custGeom>
            <a:avLst/>
            <a:gdLst/>
            <a:ahLst/>
            <a:cxnLst/>
            <a:rect l="l" t="t" r="r" b="b"/>
            <a:pathLst>
              <a:path w="266700" h="161925">
                <a:moveTo>
                  <a:pt x="136271" y="15493"/>
                </a:moveTo>
                <a:lnTo>
                  <a:pt x="130428" y="15493"/>
                </a:lnTo>
                <a:lnTo>
                  <a:pt x="130428" y="161924"/>
                </a:lnTo>
                <a:lnTo>
                  <a:pt x="136271" y="161924"/>
                </a:lnTo>
                <a:lnTo>
                  <a:pt x="136271" y="15493"/>
                </a:lnTo>
                <a:close/>
              </a:path>
              <a:path w="266700" h="161925">
                <a:moveTo>
                  <a:pt x="122536" y="0"/>
                </a:moveTo>
                <a:lnTo>
                  <a:pt x="110708" y="0"/>
                </a:lnTo>
                <a:lnTo>
                  <a:pt x="127380" y="9524"/>
                </a:lnTo>
                <a:lnTo>
                  <a:pt x="0" y="83184"/>
                </a:lnTo>
                <a:lnTo>
                  <a:pt x="3048" y="89153"/>
                </a:lnTo>
                <a:lnTo>
                  <a:pt x="130428" y="15493"/>
                </a:lnTo>
                <a:lnTo>
                  <a:pt x="149641" y="15493"/>
                </a:lnTo>
                <a:lnTo>
                  <a:pt x="139319" y="9524"/>
                </a:lnTo>
                <a:lnTo>
                  <a:pt x="147988" y="4571"/>
                </a:lnTo>
                <a:lnTo>
                  <a:pt x="130428" y="4571"/>
                </a:lnTo>
                <a:lnTo>
                  <a:pt x="122536" y="0"/>
                </a:lnTo>
                <a:close/>
              </a:path>
              <a:path w="266700" h="161925">
                <a:moveTo>
                  <a:pt x="149641" y="15493"/>
                </a:moveTo>
                <a:lnTo>
                  <a:pt x="136271" y="15493"/>
                </a:lnTo>
                <a:lnTo>
                  <a:pt x="263651" y="89153"/>
                </a:lnTo>
                <a:lnTo>
                  <a:pt x="266700" y="83184"/>
                </a:lnTo>
                <a:lnTo>
                  <a:pt x="149641" y="15493"/>
                </a:lnTo>
                <a:close/>
              </a:path>
              <a:path w="266700" h="161925">
                <a:moveTo>
                  <a:pt x="136271" y="0"/>
                </a:moveTo>
                <a:lnTo>
                  <a:pt x="130428" y="0"/>
                </a:lnTo>
                <a:lnTo>
                  <a:pt x="130428" y="4571"/>
                </a:lnTo>
                <a:lnTo>
                  <a:pt x="136271" y="4571"/>
                </a:lnTo>
                <a:lnTo>
                  <a:pt x="136271" y="0"/>
                </a:lnTo>
                <a:close/>
              </a:path>
              <a:path w="266700" h="161925">
                <a:moveTo>
                  <a:pt x="155991" y="0"/>
                </a:moveTo>
                <a:lnTo>
                  <a:pt x="144163" y="0"/>
                </a:lnTo>
                <a:lnTo>
                  <a:pt x="136271" y="4571"/>
                </a:lnTo>
                <a:lnTo>
                  <a:pt x="147988" y="4571"/>
                </a:lnTo>
                <a:lnTo>
                  <a:pt x="155991" y="0"/>
                </a:lnTo>
                <a:close/>
              </a:path>
            </a:pathLst>
          </a:custGeom>
          <a:solidFill>
            <a:srgbClr val="4046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2443544"/>
            <a:ext cx="1562735" cy="2700020"/>
          </a:xfrm>
          <a:custGeom>
            <a:avLst/>
            <a:gdLst/>
            <a:ahLst/>
            <a:cxnLst/>
            <a:rect l="l" t="t" r="r" b="b"/>
            <a:pathLst>
              <a:path w="1562735" h="2700020">
                <a:moveTo>
                  <a:pt x="0" y="0"/>
                </a:moveTo>
                <a:lnTo>
                  <a:pt x="0" y="2699954"/>
                </a:lnTo>
                <a:lnTo>
                  <a:pt x="1555494" y="2699954"/>
                </a:lnTo>
                <a:lnTo>
                  <a:pt x="1558123" y="2681879"/>
                </a:lnTo>
                <a:lnTo>
                  <a:pt x="1561514" y="2640835"/>
                </a:lnTo>
                <a:lnTo>
                  <a:pt x="1562140" y="2601437"/>
                </a:lnTo>
                <a:lnTo>
                  <a:pt x="1560071" y="2563569"/>
                </a:lnTo>
                <a:lnTo>
                  <a:pt x="1548132" y="2491965"/>
                </a:lnTo>
                <a:lnTo>
                  <a:pt x="1526264" y="2425099"/>
                </a:lnTo>
                <a:lnTo>
                  <a:pt x="1495032" y="2362053"/>
                </a:lnTo>
                <a:lnTo>
                  <a:pt x="1455003" y="2301903"/>
                </a:lnTo>
                <a:lnTo>
                  <a:pt x="1406743" y="2243729"/>
                </a:lnTo>
                <a:lnTo>
                  <a:pt x="1379703" y="2215094"/>
                </a:lnTo>
                <a:lnTo>
                  <a:pt x="1350818" y="2186609"/>
                </a:lnTo>
                <a:lnTo>
                  <a:pt x="1320158" y="2158156"/>
                </a:lnTo>
                <a:lnTo>
                  <a:pt x="1287794" y="2129622"/>
                </a:lnTo>
                <a:lnTo>
                  <a:pt x="1253797" y="2100890"/>
                </a:lnTo>
                <a:lnTo>
                  <a:pt x="1218237" y="2071846"/>
                </a:lnTo>
                <a:lnTo>
                  <a:pt x="1181186" y="2042375"/>
                </a:lnTo>
                <a:lnTo>
                  <a:pt x="1102890" y="1981689"/>
                </a:lnTo>
                <a:lnTo>
                  <a:pt x="931513" y="1850121"/>
                </a:lnTo>
                <a:lnTo>
                  <a:pt x="886001" y="1814433"/>
                </a:lnTo>
                <a:lnTo>
                  <a:pt x="839563" y="1777396"/>
                </a:lnTo>
                <a:lnTo>
                  <a:pt x="792271" y="1738895"/>
                </a:lnTo>
                <a:lnTo>
                  <a:pt x="744194" y="1698814"/>
                </a:lnTo>
                <a:lnTo>
                  <a:pt x="699295" y="1658582"/>
                </a:lnTo>
                <a:lnTo>
                  <a:pt x="658574" y="1617428"/>
                </a:lnTo>
                <a:lnTo>
                  <a:pt x="621839" y="1575442"/>
                </a:lnTo>
                <a:lnTo>
                  <a:pt x="588900" y="1532708"/>
                </a:lnTo>
                <a:lnTo>
                  <a:pt x="559564" y="1489314"/>
                </a:lnTo>
                <a:lnTo>
                  <a:pt x="533640" y="1445346"/>
                </a:lnTo>
                <a:lnTo>
                  <a:pt x="510939" y="1400892"/>
                </a:lnTo>
                <a:lnTo>
                  <a:pt x="491267" y="1356037"/>
                </a:lnTo>
                <a:lnTo>
                  <a:pt x="474433" y="1310869"/>
                </a:lnTo>
                <a:lnTo>
                  <a:pt x="460248" y="1265475"/>
                </a:lnTo>
                <a:lnTo>
                  <a:pt x="448518" y="1219940"/>
                </a:lnTo>
                <a:lnTo>
                  <a:pt x="439054" y="1174353"/>
                </a:lnTo>
                <a:lnTo>
                  <a:pt x="431663" y="1128798"/>
                </a:lnTo>
                <a:lnTo>
                  <a:pt x="426154" y="1083364"/>
                </a:lnTo>
                <a:lnTo>
                  <a:pt x="422337" y="1038137"/>
                </a:lnTo>
                <a:lnTo>
                  <a:pt x="420020" y="993204"/>
                </a:lnTo>
                <a:lnTo>
                  <a:pt x="419011" y="948650"/>
                </a:lnTo>
                <a:lnTo>
                  <a:pt x="419119" y="904564"/>
                </a:lnTo>
                <a:lnTo>
                  <a:pt x="420154" y="861031"/>
                </a:lnTo>
                <a:lnTo>
                  <a:pt x="421923" y="818139"/>
                </a:lnTo>
                <a:lnTo>
                  <a:pt x="424236" y="775975"/>
                </a:lnTo>
                <a:lnTo>
                  <a:pt x="426901" y="734624"/>
                </a:lnTo>
                <a:lnTo>
                  <a:pt x="429727" y="694173"/>
                </a:lnTo>
                <a:lnTo>
                  <a:pt x="432523" y="654710"/>
                </a:lnTo>
                <a:lnTo>
                  <a:pt x="435098" y="616321"/>
                </a:lnTo>
                <a:lnTo>
                  <a:pt x="437259" y="579093"/>
                </a:lnTo>
                <a:lnTo>
                  <a:pt x="438817" y="543112"/>
                </a:lnTo>
                <a:lnTo>
                  <a:pt x="439579" y="508465"/>
                </a:lnTo>
                <a:lnTo>
                  <a:pt x="439354" y="475239"/>
                </a:lnTo>
                <a:lnTo>
                  <a:pt x="435180" y="413396"/>
                </a:lnTo>
                <a:lnTo>
                  <a:pt x="424765" y="358278"/>
                </a:lnTo>
                <a:lnTo>
                  <a:pt x="406577" y="310577"/>
                </a:lnTo>
                <a:lnTo>
                  <a:pt x="373428" y="253563"/>
                </a:lnTo>
                <a:lnTo>
                  <a:pt x="332772" y="198218"/>
                </a:lnTo>
                <a:lnTo>
                  <a:pt x="284965" y="146214"/>
                </a:lnTo>
                <a:lnTo>
                  <a:pt x="230361" y="99225"/>
                </a:lnTo>
                <a:lnTo>
                  <a:pt x="169315" y="58925"/>
                </a:lnTo>
                <a:lnTo>
                  <a:pt x="102181" y="26985"/>
                </a:lnTo>
                <a:lnTo>
                  <a:pt x="29315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92797" y="430149"/>
            <a:ext cx="420497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91765" algn="l"/>
              </a:tabLst>
            </a:pPr>
            <a:r>
              <a:rPr dirty="0" sz="3000" spc="-10" b="1">
                <a:solidFill>
                  <a:srgbClr val="40464A"/>
                </a:solidFill>
                <a:latin typeface="Cambria"/>
                <a:cs typeface="Cambria"/>
              </a:rPr>
              <a:t>Актуальность</a:t>
            </a:r>
            <a:r>
              <a:rPr dirty="0" sz="3000" b="1">
                <a:solidFill>
                  <a:srgbClr val="40464A"/>
                </a:solidFill>
                <a:latin typeface="Cambria"/>
                <a:cs typeface="Cambria"/>
              </a:rPr>
              <a:t>	</a:t>
            </a:r>
            <a:r>
              <a:rPr dirty="0" sz="3000" spc="-10" b="1">
                <a:solidFill>
                  <a:srgbClr val="40464A"/>
                </a:solidFill>
                <a:latin typeface="Cambria"/>
                <a:cs typeface="Cambria"/>
              </a:rPr>
              <a:t>проекта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689" y="4858940"/>
            <a:ext cx="180975" cy="207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dirty="0" sz="1400" spc="10" b="1">
                <a:solidFill>
                  <a:srgbClr val="80685F"/>
                </a:solidFill>
                <a:latin typeface="Calibri"/>
                <a:cs typeface="Calibri"/>
              </a:rPr>
              <a:t>2</a:t>
            </a:fld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07179" y="1149725"/>
            <a:ext cx="3274695" cy="162115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300" spc="325">
                <a:solidFill>
                  <a:srgbClr val="40464A"/>
                </a:solidFill>
                <a:latin typeface="Calibri"/>
                <a:cs typeface="Calibri"/>
              </a:rPr>
              <a:t>02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550" b="1">
                <a:solidFill>
                  <a:srgbClr val="40464A"/>
                </a:solidFill>
                <a:latin typeface="Cambria"/>
                <a:cs typeface="Cambria"/>
              </a:rPr>
              <a:t>Потребность</a:t>
            </a:r>
            <a:r>
              <a:rPr dirty="0" sz="1550" spc="330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40464A"/>
                </a:solidFill>
                <a:latin typeface="Cambria"/>
                <a:cs typeface="Cambria"/>
              </a:rPr>
              <a:t>в</a:t>
            </a:r>
            <a:r>
              <a:rPr dirty="0" sz="1550" spc="295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550" spc="-10" b="1">
                <a:solidFill>
                  <a:srgbClr val="40464A"/>
                </a:solidFill>
                <a:latin typeface="Cambria"/>
                <a:cs typeface="Cambria"/>
              </a:rPr>
              <a:t>интерактивности</a:t>
            </a:r>
            <a:endParaRPr sz="1550">
              <a:latin typeface="Cambria"/>
              <a:cs typeface="Cambria"/>
            </a:endParaRPr>
          </a:p>
          <a:p>
            <a:pPr marL="12700" marR="89535" indent="118745">
              <a:lnSpc>
                <a:spcPct val="100699"/>
              </a:lnSpc>
              <a:spcBef>
                <a:spcPts val="459"/>
              </a:spcBef>
            </a:pPr>
            <a:r>
              <a:rPr dirty="0" sz="1400">
                <a:solidFill>
                  <a:srgbClr val="AB7656"/>
                </a:solidFill>
                <a:latin typeface="Calibri"/>
                <a:cs typeface="Calibri"/>
              </a:rPr>
              <a:t>Люди</a:t>
            </a:r>
            <a:r>
              <a:rPr dirty="0" sz="1400" spc="-1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AB7656"/>
                </a:solidFill>
                <a:latin typeface="Calibri"/>
                <a:cs typeface="Calibri"/>
              </a:rPr>
              <a:t>ищут новые</a:t>
            </a:r>
            <a:r>
              <a:rPr dirty="0" sz="1400" spc="-5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AB7656"/>
                </a:solidFill>
                <a:latin typeface="Calibri"/>
                <a:cs typeface="Calibri"/>
              </a:rPr>
              <a:t>способы</a:t>
            </a:r>
            <a:r>
              <a:rPr dirty="0" sz="1400" spc="-7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AB7656"/>
                </a:solidFill>
                <a:latin typeface="Calibri"/>
                <a:cs typeface="Calibri"/>
              </a:rPr>
              <a:t>вовлечения, которые</a:t>
            </a:r>
            <a:r>
              <a:rPr dirty="0" sz="1400" spc="-55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AB7656"/>
                </a:solidFill>
                <a:latin typeface="Calibri"/>
                <a:cs typeface="Calibri"/>
              </a:rPr>
              <a:t>делают</a:t>
            </a:r>
            <a:r>
              <a:rPr dirty="0" sz="1400" spc="3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AB7656"/>
                </a:solidFill>
                <a:latin typeface="Calibri"/>
                <a:cs typeface="Calibri"/>
              </a:rPr>
              <a:t>посещение</a:t>
            </a:r>
            <a:r>
              <a:rPr dirty="0" sz="1400" spc="-5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AB7656"/>
                </a:solidFill>
                <a:latin typeface="Calibri"/>
                <a:cs typeface="Calibri"/>
              </a:rPr>
              <a:t>более </a:t>
            </a:r>
            <a:r>
              <a:rPr dirty="0" sz="1400" spc="-10">
                <a:solidFill>
                  <a:srgbClr val="AB7656"/>
                </a:solidFill>
                <a:latin typeface="Calibri"/>
                <a:cs typeface="Calibri"/>
              </a:rPr>
              <a:t>увлекательным.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07179" y="2943226"/>
            <a:ext cx="3668395" cy="166751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3300" spc="330">
                <a:solidFill>
                  <a:srgbClr val="40464A"/>
                </a:solidFill>
                <a:latin typeface="Calibri"/>
                <a:cs typeface="Calibri"/>
              </a:rPr>
              <a:t>04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550" b="1">
                <a:solidFill>
                  <a:srgbClr val="40464A"/>
                </a:solidFill>
                <a:latin typeface="Cambria"/>
                <a:cs typeface="Cambria"/>
              </a:rPr>
              <a:t>Ожидания</a:t>
            </a:r>
            <a:r>
              <a:rPr dirty="0" sz="1550" spc="380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40464A"/>
                </a:solidFill>
                <a:latin typeface="Cambria"/>
                <a:cs typeface="Cambria"/>
              </a:rPr>
              <a:t>мгновенной</a:t>
            </a:r>
            <a:r>
              <a:rPr dirty="0" sz="1550" spc="390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550" spc="-10" b="1">
                <a:solidFill>
                  <a:srgbClr val="40464A"/>
                </a:solidFill>
                <a:latin typeface="Cambria"/>
                <a:cs typeface="Cambria"/>
              </a:rPr>
              <a:t>информации</a:t>
            </a:r>
            <a:endParaRPr sz="1550">
              <a:latin typeface="Cambria"/>
              <a:cs typeface="Cambria"/>
            </a:endParaRPr>
          </a:p>
          <a:p>
            <a:pPr marL="12700" marR="537210" indent="118745">
              <a:lnSpc>
                <a:spcPct val="102800"/>
              </a:lnSpc>
              <a:spcBef>
                <a:spcPts val="720"/>
              </a:spcBef>
            </a:pPr>
            <a:r>
              <a:rPr dirty="0" sz="1400">
                <a:solidFill>
                  <a:srgbClr val="AB7656"/>
                </a:solidFill>
                <a:latin typeface="Calibri"/>
                <a:cs typeface="Calibri"/>
              </a:rPr>
              <a:t>Современные</a:t>
            </a:r>
            <a:r>
              <a:rPr dirty="0" sz="1400" spc="-5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AB7656"/>
                </a:solidFill>
                <a:latin typeface="Calibri"/>
                <a:cs typeface="Calibri"/>
              </a:rPr>
              <a:t>посетители</a:t>
            </a:r>
            <a:r>
              <a:rPr dirty="0" sz="1400" spc="-3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AB7656"/>
                </a:solidFill>
                <a:latin typeface="Calibri"/>
                <a:cs typeface="Calibri"/>
              </a:rPr>
              <a:t>хотят</a:t>
            </a:r>
            <a:r>
              <a:rPr dirty="0" sz="1400" spc="35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AB7656"/>
                </a:solidFill>
                <a:latin typeface="Calibri"/>
                <a:cs typeface="Calibri"/>
              </a:rPr>
              <a:t>быстро </a:t>
            </a:r>
            <a:r>
              <a:rPr dirty="0" sz="1400">
                <a:solidFill>
                  <a:srgbClr val="AB7656"/>
                </a:solidFill>
                <a:latin typeface="Calibri"/>
                <a:cs typeface="Calibri"/>
              </a:rPr>
              <a:t>получать</a:t>
            </a:r>
            <a:r>
              <a:rPr dirty="0" sz="1400" spc="-55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AB7656"/>
                </a:solidFill>
                <a:latin typeface="Calibri"/>
                <a:cs typeface="Calibri"/>
              </a:rPr>
              <a:t>сведения</a:t>
            </a:r>
            <a:r>
              <a:rPr dirty="0" sz="1400" spc="-55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AB7656"/>
                </a:solidFill>
                <a:latin typeface="Calibri"/>
                <a:cs typeface="Calibri"/>
              </a:rPr>
              <a:t>о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dirty="0" sz="1400" spc="-10">
                <a:solidFill>
                  <a:srgbClr val="AB7656"/>
                </a:solidFill>
                <a:latin typeface="Calibri"/>
                <a:cs typeface="Calibri"/>
              </a:rPr>
              <a:t>достопримечательностях.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01662" y="1195705"/>
            <a:ext cx="440690" cy="529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-25" b="0">
                <a:latin typeface="Calibri"/>
                <a:cs typeface="Calibri"/>
              </a:rPr>
              <a:t>01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/>
              <a:t>Рост</a:t>
            </a:r>
            <a:r>
              <a:rPr dirty="0" spc="305"/>
              <a:t> </a:t>
            </a:r>
            <a:r>
              <a:rPr dirty="0"/>
              <a:t>интереса</a:t>
            </a:r>
            <a:r>
              <a:rPr dirty="0" spc="280"/>
              <a:t> </a:t>
            </a:r>
            <a:r>
              <a:rPr dirty="0"/>
              <a:t>к</a:t>
            </a:r>
            <a:r>
              <a:rPr dirty="0" spc="275"/>
              <a:t> </a:t>
            </a:r>
            <a:r>
              <a:rPr dirty="0" spc="-10"/>
              <a:t>путешествиям</a:t>
            </a:r>
          </a:p>
          <a:p>
            <a:pPr marL="12700" marR="278130" indent="118745">
              <a:lnSpc>
                <a:spcPct val="102800"/>
              </a:lnSpc>
              <a:spcBef>
                <a:spcPts val="575"/>
              </a:spcBef>
            </a:pP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Увеличение</a:t>
            </a:r>
            <a:r>
              <a:rPr dirty="0" sz="1400" spc="-20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числа</a:t>
            </a:r>
            <a:r>
              <a:rPr dirty="0" sz="1400" spc="-65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туристов</a:t>
            </a:r>
            <a:r>
              <a:rPr dirty="0" sz="1400" spc="-60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создает 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запрос</a:t>
            </a:r>
            <a:r>
              <a:rPr dirty="0" sz="1400" spc="-40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на</a:t>
            </a:r>
            <a:r>
              <a:rPr dirty="0" sz="1400" spc="-45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удобные</a:t>
            </a:r>
            <a:r>
              <a:rPr dirty="0" sz="1400" spc="-65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инструменты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взаимодействия</a:t>
            </a:r>
            <a:r>
              <a:rPr dirty="0" sz="1400" spc="20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с</a:t>
            </a:r>
            <a:r>
              <a:rPr dirty="0" sz="1400" spc="15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культурными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объектами.</a:t>
            </a:r>
            <a:endParaRPr sz="14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600"/>
              </a:spcBef>
            </a:pPr>
            <a:r>
              <a:rPr dirty="0" sz="3300" spc="325" b="0">
                <a:latin typeface="Calibri"/>
                <a:cs typeface="Calibri"/>
              </a:rPr>
              <a:t>03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/>
              <a:t>Доступность</a:t>
            </a:r>
            <a:r>
              <a:rPr dirty="0" spc="415"/>
              <a:t> </a:t>
            </a:r>
            <a:r>
              <a:rPr dirty="0" spc="-10"/>
              <a:t>технологий</a:t>
            </a:r>
          </a:p>
          <a:p>
            <a:pPr marL="12700" marR="5080" indent="118745">
              <a:lnSpc>
                <a:spcPct val="102800"/>
              </a:lnSpc>
              <a:spcBef>
                <a:spcPts val="720"/>
              </a:spcBef>
            </a:pP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Использование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компьютерного</a:t>
            </a:r>
            <a:r>
              <a:rPr dirty="0" sz="1400" spc="45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зрения 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упрощает</a:t>
            </a: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 доступ</a:t>
            </a:r>
            <a:r>
              <a:rPr dirty="0" sz="1400" spc="-45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к</a:t>
            </a:r>
            <a:r>
              <a:rPr dirty="0" sz="1400" spc="-45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информации</a:t>
            </a:r>
            <a:r>
              <a:rPr dirty="0" sz="1400" spc="-70" b="0">
                <a:solidFill>
                  <a:srgbClr val="AB7656"/>
                </a:solidFill>
                <a:latin typeface="Calibri"/>
                <a:cs typeface="Calibri"/>
              </a:rPr>
              <a:t> </a:t>
            </a:r>
            <a:r>
              <a:rPr dirty="0" sz="1400" spc="-50" b="0">
                <a:solidFill>
                  <a:srgbClr val="AB7656"/>
                </a:solidFill>
                <a:latin typeface="Calibri"/>
                <a:cs typeface="Calibri"/>
              </a:rPr>
              <a:t>о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dirty="0" sz="1400" b="0">
                <a:solidFill>
                  <a:srgbClr val="AB7656"/>
                </a:solidFill>
                <a:latin typeface="Calibri"/>
                <a:cs typeface="Calibri"/>
              </a:rPr>
              <a:t>культурных</a:t>
            </a:r>
            <a:r>
              <a:rPr dirty="0" sz="1400" spc="-10" b="0">
                <a:solidFill>
                  <a:srgbClr val="AB7656"/>
                </a:solidFill>
                <a:latin typeface="Calibri"/>
                <a:cs typeface="Calibri"/>
              </a:rPr>
              <a:t> объектах.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609615"/>
            <a:ext cx="887730" cy="3084830"/>
          </a:xfrm>
          <a:custGeom>
            <a:avLst/>
            <a:gdLst/>
            <a:ahLst/>
            <a:cxnLst/>
            <a:rect l="l" t="t" r="r" b="b"/>
            <a:pathLst>
              <a:path w="887730" h="3084829">
                <a:moveTo>
                  <a:pt x="0" y="0"/>
                </a:moveTo>
                <a:lnTo>
                  <a:pt x="0" y="3084659"/>
                </a:lnTo>
                <a:lnTo>
                  <a:pt x="6990" y="3083866"/>
                </a:lnTo>
                <a:lnTo>
                  <a:pt x="47298" y="3077906"/>
                </a:lnTo>
                <a:lnTo>
                  <a:pt x="86561" y="3070652"/>
                </a:lnTo>
                <a:lnTo>
                  <a:pt x="124690" y="3062086"/>
                </a:lnTo>
                <a:lnTo>
                  <a:pt x="161595" y="3052193"/>
                </a:lnTo>
                <a:lnTo>
                  <a:pt x="231368" y="3028360"/>
                </a:lnTo>
                <a:lnTo>
                  <a:pt x="275651" y="3009061"/>
                </a:lnTo>
                <a:lnTo>
                  <a:pt x="315313" y="2988238"/>
                </a:lnTo>
                <a:lnTo>
                  <a:pt x="350556" y="2965952"/>
                </a:lnTo>
                <a:lnTo>
                  <a:pt x="381578" y="2942263"/>
                </a:lnTo>
                <a:lnTo>
                  <a:pt x="431767" y="2890921"/>
                </a:lnTo>
                <a:lnTo>
                  <a:pt x="467480" y="2834695"/>
                </a:lnTo>
                <a:lnTo>
                  <a:pt x="490320" y="2774069"/>
                </a:lnTo>
                <a:lnTo>
                  <a:pt x="501890" y="2709528"/>
                </a:lnTo>
                <a:lnTo>
                  <a:pt x="503950" y="2675940"/>
                </a:lnTo>
                <a:lnTo>
                  <a:pt x="503793" y="2641555"/>
                </a:lnTo>
                <a:lnTo>
                  <a:pt x="497630" y="2570634"/>
                </a:lnTo>
                <a:lnTo>
                  <a:pt x="485003" y="2497250"/>
                </a:lnTo>
                <a:lnTo>
                  <a:pt x="476767" y="2459786"/>
                </a:lnTo>
                <a:lnTo>
                  <a:pt x="467516" y="2421887"/>
                </a:lnTo>
                <a:lnTo>
                  <a:pt x="457450" y="2383615"/>
                </a:lnTo>
                <a:lnTo>
                  <a:pt x="446770" y="2345029"/>
                </a:lnTo>
                <a:lnTo>
                  <a:pt x="401912" y="2188762"/>
                </a:lnTo>
                <a:lnTo>
                  <a:pt x="391165" y="2149518"/>
                </a:lnTo>
                <a:lnTo>
                  <a:pt x="381005" y="2110323"/>
                </a:lnTo>
                <a:lnTo>
                  <a:pt x="371632" y="2071238"/>
                </a:lnTo>
                <a:lnTo>
                  <a:pt x="363248" y="2032324"/>
                </a:lnTo>
                <a:lnTo>
                  <a:pt x="356052" y="1993641"/>
                </a:lnTo>
                <a:lnTo>
                  <a:pt x="350245" y="1955250"/>
                </a:lnTo>
                <a:lnTo>
                  <a:pt x="346026" y="1917212"/>
                </a:lnTo>
                <a:lnTo>
                  <a:pt x="343157" y="1842433"/>
                </a:lnTo>
                <a:lnTo>
                  <a:pt x="344907" y="1805815"/>
                </a:lnTo>
                <a:lnTo>
                  <a:pt x="355777" y="1734421"/>
                </a:lnTo>
                <a:lnTo>
                  <a:pt x="366727" y="1692878"/>
                </a:lnTo>
                <a:lnTo>
                  <a:pt x="380207" y="1651451"/>
                </a:lnTo>
                <a:lnTo>
                  <a:pt x="395993" y="1610137"/>
                </a:lnTo>
                <a:lnTo>
                  <a:pt x="413863" y="1568935"/>
                </a:lnTo>
                <a:lnTo>
                  <a:pt x="433592" y="1527842"/>
                </a:lnTo>
                <a:lnTo>
                  <a:pt x="454958" y="1486857"/>
                </a:lnTo>
                <a:lnTo>
                  <a:pt x="477738" y="1445978"/>
                </a:lnTo>
                <a:lnTo>
                  <a:pt x="501708" y="1405203"/>
                </a:lnTo>
                <a:lnTo>
                  <a:pt x="526646" y="1364531"/>
                </a:lnTo>
                <a:lnTo>
                  <a:pt x="552327" y="1323959"/>
                </a:lnTo>
                <a:lnTo>
                  <a:pt x="578529" y="1283487"/>
                </a:lnTo>
                <a:lnTo>
                  <a:pt x="658026" y="1162645"/>
                </a:lnTo>
                <a:lnTo>
                  <a:pt x="684078" y="1122550"/>
                </a:lnTo>
                <a:lnTo>
                  <a:pt x="709534" y="1082546"/>
                </a:lnTo>
                <a:lnTo>
                  <a:pt x="734172" y="1042629"/>
                </a:lnTo>
                <a:lnTo>
                  <a:pt x="757768" y="1002799"/>
                </a:lnTo>
                <a:lnTo>
                  <a:pt x="780098" y="963053"/>
                </a:lnTo>
                <a:lnTo>
                  <a:pt x="800941" y="923391"/>
                </a:lnTo>
                <a:lnTo>
                  <a:pt x="820071" y="883809"/>
                </a:lnTo>
                <a:lnTo>
                  <a:pt x="837267" y="844306"/>
                </a:lnTo>
                <a:lnTo>
                  <a:pt x="852304" y="804881"/>
                </a:lnTo>
                <a:lnTo>
                  <a:pt x="864961" y="765532"/>
                </a:lnTo>
                <a:lnTo>
                  <a:pt x="875012" y="726256"/>
                </a:lnTo>
                <a:lnTo>
                  <a:pt x="882236" y="687053"/>
                </a:lnTo>
                <a:lnTo>
                  <a:pt x="886409" y="647919"/>
                </a:lnTo>
                <a:lnTo>
                  <a:pt x="887307" y="608855"/>
                </a:lnTo>
                <a:lnTo>
                  <a:pt x="884708" y="569857"/>
                </a:lnTo>
                <a:lnTo>
                  <a:pt x="878388" y="530924"/>
                </a:lnTo>
                <a:lnTo>
                  <a:pt x="868124" y="492053"/>
                </a:lnTo>
                <a:lnTo>
                  <a:pt x="853694" y="453245"/>
                </a:lnTo>
                <a:lnTo>
                  <a:pt x="821876" y="392973"/>
                </a:lnTo>
                <a:lnTo>
                  <a:pt x="780007" y="336299"/>
                </a:lnTo>
                <a:lnTo>
                  <a:pt x="728833" y="283356"/>
                </a:lnTo>
                <a:lnTo>
                  <a:pt x="699989" y="258325"/>
                </a:lnTo>
                <a:lnTo>
                  <a:pt x="669097" y="234277"/>
                </a:lnTo>
                <a:lnTo>
                  <a:pt x="636252" y="211229"/>
                </a:lnTo>
                <a:lnTo>
                  <a:pt x="601545" y="189196"/>
                </a:lnTo>
                <a:lnTo>
                  <a:pt x="565070" y="168196"/>
                </a:lnTo>
                <a:lnTo>
                  <a:pt x="526921" y="148244"/>
                </a:lnTo>
                <a:lnTo>
                  <a:pt x="487189" y="129359"/>
                </a:lnTo>
                <a:lnTo>
                  <a:pt x="445969" y="111556"/>
                </a:lnTo>
                <a:lnTo>
                  <a:pt x="403354" y="94852"/>
                </a:lnTo>
                <a:lnTo>
                  <a:pt x="359435" y="79263"/>
                </a:lnTo>
                <a:lnTo>
                  <a:pt x="314307" y="64807"/>
                </a:lnTo>
                <a:lnTo>
                  <a:pt x="268063" y="51500"/>
                </a:lnTo>
                <a:lnTo>
                  <a:pt x="220795" y="39358"/>
                </a:lnTo>
                <a:lnTo>
                  <a:pt x="172597" y="28398"/>
                </a:lnTo>
                <a:lnTo>
                  <a:pt x="123562" y="18637"/>
                </a:lnTo>
                <a:lnTo>
                  <a:pt x="73783" y="10091"/>
                </a:lnTo>
                <a:lnTo>
                  <a:pt x="23353" y="2777"/>
                </a:lnTo>
                <a:lnTo>
                  <a:pt x="0" y="0"/>
                </a:lnTo>
                <a:close/>
              </a:path>
            </a:pathLst>
          </a:custGeom>
          <a:solidFill>
            <a:srgbClr val="C7A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72271" y="466725"/>
            <a:ext cx="871855" cy="1905000"/>
          </a:xfrm>
          <a:custGeom>
            <a:avLst/>
            <a:gdLst/>
            <a:ahLst/>
            <a:cxnLst/>
            <a:rect l="l" t="t" r="r" b="b"/>
            <a:pathLst>
              <a:path w="871854" h="1905000">
                <a:moveTo>
                  <a:pt x="760856" y="0"/>
                </a:moveTo>
                <a:lnTo>
                  <a:pt x="693531" y="3889"/>
                </a:lnTo>
                <a:lnTo>
                  <a:pt x="623061" y="15875"/>
                </a:lnTo>
                <a:lnTo>
                  <a:pt x="579559" y="27172"/>
                </a:lnTo>
                <a:lnTo>
                  <a:pt x="537583" y="41168"/>
                </a:lnTo>
                <a:lnTo>
                  <a:pt x="497139" y="57773"/>
                </a:lnTo>
                <a:lnTo>
                  <a:pt x="458233" y="76901"/>
                </a:lnTo>
                <a:lnTo>
                  <a:pt x="420869" y="98463"/>
                </a:lnTo>
                <a:lnTo>
                  <a:pt x="385054" y="122372"/>
                </a:lnTo>
                <a:lnTo>
                  <a:pt x="350793" y="148540"/>
                </a:lnTo>
                <a:lnTo>
                  <a:pt x="318092" y="176879"/>
                </a:lnTo>
                <a:lnTo>
                  <a:pt x="286955" y="207301"/>
                </a:lnTo>
                <a:lnTo>
                  <a:pt x="257389" y="239718"/>
                </a:lnTo>
                <a:lnTo>
                  <a:pt x="229399" y="274043"/>
                </a:lnTo>
                <a:lnTo>
                  <a:pt x="202991" y="310189"/>
                </a:lnTo>
                <a:lnTo>
                  <a:pt x="178169" y="348066"/>
                </a:lnTo>
                <a:lnTo>
                  <a:pt x="154940" y="387588"/>
                </a:lnTo>
                <a:lnTo>
                  <a:pt x="133308" y="428666"/>
                </a:lnTo>
                <a:lnTo>
                  <a:pt x="113280" y="471213"/>
                </a:lnTo>
                <a:lnTo>
                  <a:pt x="94860" y="515141"/>
                </a:lnTo>
                <a:lnTo>
                  <a:pt x="78055" y="560362"/>
                </a:lnTo>
                <a:lnTo>
                  <a:pt x="62870" y="606789"/>
                </a:lnTo>
                <a:lnTo>
                  <a:pt x="49310" y="654333"/>
                </a:lnTo>
                <a:lnTo>
                  <a:pt x="37381" y="702907"/>
                </a:lnTo>
                <a:lnTo>
                  <a:pt x="27088" y="752423"/>
                </a:lnTo>
                <a:lnTo>
                  <a:pt x="18437" y="802793"/>
                </a:lnTo>
                <a:lnTo>
                  <a:pt x="11433" y="853930"/>
                </a:lnTo>
                <a:lnTo>
                  <a:pt x="6082" y="905746"/>
                </a:lnTo>
                <a:lnTo>
                  <a:pt x="2389" y="958152"/>
                </a:lnTo>
                <a:lnTo>
                  <a:pt x="360" y="1011062"/>
                </a:lnTo>
                <a:lnTo>
                  <a:pt x="0" y="1064387"/>
                </a:lnTo>
                <a:lnTo>
                  <a:pt x="2175" y="1122608"/>
                </a:lnTo>
                <a:lnTo>
                  <a:pt x="7089" y="1178888"/>
                </a:lnTo>
                <a:lnTo>
                  <a:pt x="14654" y="1233210"/>
                </a:lnTo>
                <a:lnTo>
                  <a:pt x="24785" y="1285559"/>
                </a:lnTo>
                <a:lnTo>
                  <a:pt x="37392" y="1335917"/>
                </a:lnTo>
                <a:lnTo>
                  <a:pt x="52391" y="1384269"/>
                </a:lnTo>
                <a:lnTo>
                  <a:pt x="69692" y="1430598"/>
                </a:lnTo>
                <a:lnTo>
                  <a:pt x="89210" y="1474889"/>
                </a:lnTo>
                <a:lnTo>
                  <a:pt x="110857" y="1517124"/>
                </a:lnTo>
                <a:lnTo>
                  <a:pt x="134546" y="1557288"/>
                </a:lnTo>
                <a:lnTo>
                  <a:pt x="160190" y="1595365"/>
                </a:lnTo>
                <a:lnTo>
                  <a:pt x="187702" y="1631338"/>
                </a:lnTo>
                <a:lnTo>
                  <a:pt x="216995" y="1665192"/>
                </a:lnTo>
                <a:lnTo>
                  <a:pt x="247981" y="1696909"/>
                </a:lnTo>
                <a:lnTo>
                  <a:pt x="280574" y="1726474"/>
                </a:lnTo>
                <a:lnTo>
                  <a:pt x="314686" y="1753870"/>
                </a:lnTo>
                <a:lnTo>
                  <a:pt x="350231" y="1779082"/>
                </a:lnTo>
                <a:lnTo>
                  <a:pt x="387121" y="1802093"/>
                </a:lnTo>
                <a:lnTo>
                  <a:pt x="425269" y="1822886"/>
                </a:lnTo>
                <a:lnTo>
                  <a:pt x="464588" y="1841447"/>
                </a:lnTo>
                <a:lnTo>
                  <a:pt x="504991" y="1857757"/>
                </a:lnTo>
                <a:lnTo>
                  <a:pt x="546391" y="1871802"/>
                </a:lnTo>
                <a:lnTo>
                  <a:pt x="588700" y="1883565"/>
                </a:lnTo>
                <a:lnTo>
                  <a:pt x="631832" y="1893030"/>
                </a:lnTo>
                <a:lnTo>
                  <a:pt x="675700" y="1900180"/>
                </a:lnTo>
                <a:lnTo>
                  <a:pt x="720217" y="1905000"/>
                </a:lnTo>
                <a:lnTo>
                  <a:pt x="775409" y="1899371"/>
                </a:lnTo>
                <a:lnTo>
                  <a:pt x="827673" y="1891532"/>
                </a:lnTo>
                <a:lnTo>
                  <a:pt x="871727" y="1882590"/>
                </a:lnTo>
                <a:lnTo>
                  <a:pt x="871727" y="11925"/>
                </a:lnTo>
                <a:lnTo>
                  <a:pt x="850376" y="7386"/>
                </a:lnTo>
                <a:lnTo>
                  <a:pt x="806402" y="1871"/>
                </a:lnTo>
                <a:lnTo>
                  <a:pt x="760856" y="0"/>
                </a:lnTo>
                <a:close/>
              </a:path>
            </a:pathLst>
          </a:custGeom>
          <a:solidFill>
            <a:srgbClr val="9F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2839" y="412051"/>
            <a:ext cx="434594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2830" algn="l"/>
              </a:tabLst>
            </a:pPr>
            <a:r>
              <a:rPr dirty="0" spc="-20"/>
              <a:t>Цель</a:t>
            </a:r>
            <a:r>
              <a:rPr dirty="0"/>
              <a:t>	и</a:t>
            </a:r>
            <a:r>
              <a:rPr dirty="0" spc="305"/>
              <a:t> </a:t>
            </a:r>
            <a:r>
              <a:rPr dirty="0"/>
              <a:t>задачи</a:t>
            </a:r>
            <a:r>
              <a:rPr dirty="0" spc="300"/>
              <a:t> </a:t>
            </a:r>
            <a:r>
              <a:rPr dirty="0" spc="-10"/>
              <a:t>проекта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9689" y="4858940"/>
            <a:ext cx="180975" cy="207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dirty="0" sz="1400" spc="10" b="1">
                <a:solidFill>
                  <a:srgbClr val="80685F"/>
                </a:solidFill>
                <a:latin typeface="Calibri"/>
                <a:cs typeface="Calibri"/>
              </a:rPr>
              <a:t>2</a:t>
            </a:fld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7414" y="1197673"/>
            <a:ext cx="7542530" cy="2957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40464A"/>
                </a:solidFill>
                <a:latin typeface="Calibri"/>
                <a:cs typeface="Calibri"/>
              </a:rPr>
              <a:t>Цель:</a:t>
            </a:r>
            <a:endParaRPr sz="1550">
              <a:latin typeface="Calibri"/>
              <a:cs typeface="Calibri"/>
            </a:endParaRPr>
          </a:p>
          <a:p>
            <a:pPr marL="12700" marR="24130" indent="598805">
              <a:lnSpc>
                <a:spcPct val="103000"/>
              </a:lnSpc>
              <a:spcBef>
                <a:spcPts val="35"/>
              </a:spcBef>
            </a:pP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Повышение</a:t>
            </a:r>
            <a:r>
              <a:rPr dirty="0" sz="1550" spc="17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вовлеченности</a:t>
            </a:r>
            <a:r>
              <a:rPr dirty="0" sz="1550" spc="8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550" spc="8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улучшение</a:t>
            </a:r>
            <a:r>
              <a:rPr dirty="0" sz="1550" spc="8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опыта</a:t>
            </a:r>
            <a:r>
              <a:rPr dirty="0" sz="1550" spc="1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посещения</a:t>
            </a:r>
            <a:r>
              <a:rPr dirty="0" sz="1550" spc="1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музеев</a:t>
            </a:r>
            <a:r>
              <a:rPr dirty="0" sz="1550" spc="1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550" spc="18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64A"/>
                </a:solidFill>
                <a:latin typeface="Calibri"/>
                <a:cs typeface="Calibri"/>
              </a:rPr>
              <a:t>городов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через</a:t>
            </a:r>
            <a:r>
              <a:rPr dirty="0" sz="1550" spc="8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предоставление</a:t>
            </a:r>
            <a:r>
              <a:rPr dirty="0" sz="1550" spc="1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быстрых,</a:t>
            </a:r>
            <a:r>
              <a:rPr dirty="0" sz="1550" spc="2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интерактивных</a:t>
            </a:r>
            <a:r>
              <a:rPr dirty="0" sz="1550" spc="1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550" spc="1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персонализированных</a:t>
            </a:r>
            <a:r>
              <a:rPr dirty="0" sz="1550" spc="1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решений</a:t>
            </a:r>
            <a:r>
              <a:rPr dirty="0" sz="1550" spc="1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 spc="-25">
                <a:solidFill>
                  <a:srgbClr val="40464A"/>
                </a:solidFill>
                <a:latin typeface="Calibri"/>
                <a:cs typeface="Calibri"/>
              </a:rPr>
              <a:t>для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определения</a:t>
            </a:r>
            <a:r>
              <a:rPr dirty="0" sz="1550" spc="17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достопримечательностей</a:t>
            </a:r>
            <a:r>
              <a:rPr dirty="0" sz="1550" spc="1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550" spc="1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объектов</a:t>
            </a:r>
            <a:r>
              <a:rPr dirty="0" sz="1550" spc="1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по</a:t>
            </a:r>
            <a:r>
              <a:rPr dirty="0" sz="1550" spc="17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64A"/>
                </a:solidFill>
                <a:latin typeface="Calibri"/>
                <a:cs typeface="Calibri"/>
              </a:rPr>
              <a:t>фотографии.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50" spc="-10" b="1">
                <a:solidFill>
                  <a:srgbClr val="40464A"/>
                </a:solidFill>
                <a:latin typeface="Calibri"/>
                <a:cs typeface="Calibri"/>
              </a:rPr>
              <a:t>Задачи:</a:t>
            </a:r>
            <a:endParaRPr sz="1550">
              <a:latin typeface="Calibri"/>
              <a:cs typeface="Calibri"/>
            </a:endParaRPr>
          </a:p>
          <a:p>
            <a:pPr marL="836294" marR="291465" indent="-238760">
              <a:lnSpc>
                <a:spcPct val="101000"/>
              </a:lnSpc>
              <a:spcBef>
                <a:spcPts val="80"/>
              </a:spcBef>
              <a:buClr>
                <a:srgbClr val="9FA199"/>
              </a:buClr>
              <a:buAutoNum type="arabicPeriod"/>
              <a:tabLst>
                <a:tab pos="836294" algn="l"/>
              </a:tabLst>
            </a:pP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Создать</a:t>
            </a:r>
            <a:r>
              <a:rPr dirty="0" sz="1550" spc="15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чат-бот</a:t>
            </a:r>
            <a:r>
              <a:rPr dirty="0" sz="1550" spc="1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в</a:t>
            </a:r>
            <a:r>
              <a:rPr dirty="0" sz="1550" spc="1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Telegram</a:t>
            </a:r>
            <a:r>
              <a:rPr dirty="0" sz="1550" spc="16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для</a:t>
            </a:r>
            <a:r>
              <a:rPr dirty="0" sz="1550" spc="1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определения</a:t>
            </a:r>
            <a:r>
              <a:rPr dirty="0" sz="1550" spc="14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достопримечательностей</a:t>
            </a:r>
            <a:r>
              <a:rPr dirty="0" sz="1550" spc="20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 spc="-25">
                <a:solidFill>
                  <a:srgbClr val="40464A"/>
                </a:solidFill>
                <a:latin typeface="Calibri"/>
                <a:cs typeface="Calibri"/>
              </a:rPr>
              <a:t>по </a:t>
            </a:r>
            <a:r>
              <a:rPr dirty="0" sz="1550" spc="-10">
                <a:solidFill>
                  <a:srgbClr val="40464A"/>
                </a:solidFill>
                <a:latin typeface="Calibri"/>
                <a:cs typeface="Calibri"/>
              </a:rPr>
              <a:t>фото.</a:t>
            </a:r>
            <a:endParaRPr sz="1550">
              <a:latin typeface="Calibri"/>
              <a:cs typeface="Calibri"/>
            </a:endParaRPr>
          </a:p>
          <a:p>
            <a:pPr marL="836294" indent="-238760">
              <a:lnSpc>
                <a:spcPct val="100000"/>
              </a:lnSpc>
              <a:spcBef>
                <a:spcPts val="90"/>
              </a:spcBef>
              <a:buClr>
                <a:srgbClr val="9FA199"/>
              </a:buClr>
              <a:buAutoNum type="arabicPeriod"/>
              <a:tabLst>
                <a:tab pos="836294" algn="l"/>
              </a:tabLst>
            </a:pP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Интегрировать</a:t>
            </a:r>
            <a:r>
              <a:rPr dirty="0" sz="1550" spc="1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модели</a:t>
            </a:r>
            <a:r>
              <a:rPr dirty="0" sz="1550" spc="2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компьютерного</a:t>
            </a:r>
            <a:r>
              <a:rPr dirty="0" sz="1550" spc="14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зрения</a:t>
            </a:r>
            <a:r>
              <a:rPr dirty="0" sz="1550" spc="1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для</a:t>
            </a:r>
            <a:r>
              <a:rPr dirty="0" sz="1550" spc="16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распознавания</a:t>
            </a:r>
            <a:r>
              <a:rPr dirty="0" sz="1550" spc="16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64A"/>
                </a:solidFill>
                <a:latin typeface="Calibri"/>
                <a:cs typeface="Calibri"/>
              </a:rPr>
              <a:t>объектов.</a:t>
            </a:r>
            <a:endParaRPr sz="1550">
              <a:latin typeface="Calibri"/>
              <a:cs typeface="Calibri"/>
            </a:endParaRPr>
          </a:p>
          <a:p>
            <a:pPr marL="836294" marR="2049780" indent="-238760">
              <a:lnSpc>
                <a:spcPts val="1950"/>
              </a:lnSpc>
              <a:spcBef>
                <a:spcPts val="10"/>
              </a:spcBef>
              <a:buClr>
                <a:srgbClr val="9FA199"/>
              </a:buClr>
              <a:buAutoNum type="arabicPeriod"/>
              <a:tabLst>
                <a:tab pos="836294" algn="l"/>
              </a:tabLst>
            </a:pP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Разработать</a:t>
            </a:r>
            <a:r>
              <a:rPr dirty="0" sz="1550" spc="114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базу</a:t>
            </a:r>
            <a:r>
              <a:rPr dirty="0" sz="1550" spc="15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данных</a:t>
            </a:r>
            <a:r>
              <a:rPr dirty="0" sz="1550" spc="10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с</a:t>
            </a:r>
            <a:r>
              <a:rPr dirty="0" sz="1550" spc="114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информацией</a:t>
            </a:r>
            <a:r>
              <a:rPr dirty="0" sz="1550" spc="7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о</a:t>
            </a:r>
            <a:r>
              <a:rPr dirty="0" sz="1550" spc="10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64A"/>
                </a:solidFill>
                <a:latin typeface="Calibri"/>
                <a:cs typeface="Calibri"/>
              </a:rPr>
              <a:t>ключевых достопримечательностях.</a:t>
            </a:r>
            <a:endParaRPr sz="1550">
              <a:latin typeface="Calibri"/>
              <a:cs typeface="Calibri"/>
            </a:endParaRPr>
          </a:p>
          <a:p>
            <a:pPr marL="836294" indent="-238760">
              <a:lnSpc>
                <a:spcPct val="100000"/>
              </a:lnSpc>
              <a:spcBef>
                <a:spcPts val="20"/>
              </a:spcBef>
              <a:buClr>
                <a:srgbClr val="9FA199"/>
              </a:buClr>
              <a:buAutoNum type="arabicPeriod"/>
              <a:tabLst>
                <a:tab pos="836294" algn="l"/>
              </a:tabLst>
            </a:pP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Провести</a:t>
            </a:r>
            <a:r>
              <a:rPr dirty="0" sz="1550" spc="1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тестирование</a:t>
            </a:r>
            <a:r>
              <a:rPr dirty="0" sz="1550" spc="1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функционала</a:t>
            </a:r>
            <a:r>
              <a:rPr dirty="0" sz="1550" spc="16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бота</a:t>
            </a:r>
            <a:r>
              <a:rPr dirty="0" sz="1550" spc="16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с</a:t>
            </a:r>
            <a:r>
              <a:rPr dirty="0" sz="1550" spc="17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0464A"/>
                </a:solidFill>
                <a:latin typeface="Calibri"/>
                <a:cs typeface="Calibri"/>
              </a:rPr>
              <a:t>реальными</a:t>
            </a:r>
            <a:r>
              <a:rPr dirty="0" sz="1550" spc="1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0464A"/>
                </a:solidFill>
                <a:latin typeface="Calibri"/>
                <a:cs typeface="Calibri"/>
              </a:rPr>
              <a:t>объектами.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976" y="243205"/>
            <a:ext cx="471297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Техническая</a:t>
            </a:r>
            <a:r>
              <a:rPr dirty="0" spc="265"/>
              <a:t> </a:t>
            </a:r>
            <a:r>
              <a:rPr dirty="0" spc="-10"/>
              <a:t>реализация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9689" y="4858940"/>
            <a:ext cx="180975" cy="207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dirty="0" sz="1400" spc="10" b="1">
                <a:solidFill>
                  <a:srgbClr val="80685F"/>
                </a:solidFill>
                <a:latin typeface="Calibri"/>
                <a:cs typeface="Calibri"/>
              </a:rPr>
              <a:t>2</a:t>
            </a:fld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2047" y="1205246"/>
            <a:ext cx="7331709" cy="8972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805"/>
              </a:spcBef>
            </a:pPr>
            <a:r>
              <a:rPr dirty="0" sz="1800" b="1">
                <a:solidFill>
                  <a:srgbClr val="40464A"/>
                </a:solidFill>
                <a:latin typeface="Cambria"/>
                <a:cs typeface="Cambria"/>
              </a:rPr>
              <a:t>Используемая</a:t>
            </a:r>
            <a:r>
              <a:rPr dirty="0" sz="1800" spc="150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40464A"/>
                </a:solidFill>
                <a:latin typeface="Cambria"/>
                <a:cs typeface="Cambria"/>
              </a:rPr>
              <a:t>модель</a:t>
            </a:r>
            <a:r>
              <a:rPr dirty="0" sz="1800" spc="-1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580"/>
              </a:spcBef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Для</a:t>
            </a:r>
            <a:r>
              <a:rPr dirty="0" sz="1400" spc="7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распознавания</a:t>
            </a:r>
            <a:r>
              <a:rPr dirty="0" sz="1400" spc="9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достопримечательностей</a:t>
            </a:r>
            <a:r>
              <a:rPr dirty="0" sz="1400" spc="10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используется</a:t>
            </a:r>
            <a:r>
              <a:rPr dirty="0" sz="1400" spc="7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готовая</a:t>
            </a:r>
            <a:r>
              <a:rPr dirty="0" sz="1400" spc="1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34E39"/>
                </a:solidFill>
                <a:latin typeface="Calibri"/>
                <a:cs typeface="Calibri"/>
              </a:rPr>
              <a:t>предобученная</a:t>
            </a:r>
            <a:r>
              <a:rPr dirty="0" sz="1400" spc="85" b="1">
                <a:solidFill>
                  <a:srgbClr val="734E39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34E39"/>
                </a:solidFill>
                <a:latin typeface="Calibri"/>
                <a:cs typeface="Calibri"/>
              </a:rPr>
              <a:t>модель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которая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была</a:t>
            </a:r>
            <a:r>
              <a:rPr dirty="0" sz="1400" spc="-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интегрирована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в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систему.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9404" y="2661856"/>
            <a:ext cx="6593840" cy="202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64A"/>
                </a:solidFill>
                <a:latin typeface="Cambria"/>
                <a:cs typeface="Cambria"/>
              </a:rPr>
              <a:t>Преимущества</a:t>
            </a:r>
            <a:r>
              <a:rPr dirty="0" sz="1800" spc="165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40464A"/>
                </a:solidFill>
                <a:latin typeface="Cambria"/>
                <a:cs typeface="Cambria"/>
              </a:rPr>
              <a:t>использования</a:t>
            </a:r>
            <a:r>
              <a:rPr dirty="0" sz="1800" spc="165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40464A"/>
                </a:solidFill>
                <a:latin typeface="Cambria"/>
                <a:cs typeface="Cambria"/>
              </a:rPr>
              <a:t>готовой</a:t>
            </a:r>
            <a:r>
              <a:rPr dirty="0" sz="1800" spc="190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40464A"/>
                </a:solidFill>
                <a:latin typeface="Cambria"/>
                <a:cs typeface="Cambria"/>
              </a:rPr>
              <a:t>модели</a:t>
            </a:r>
            <a:r>
              <a:rPr dirty="0" sz="1800" spc="-1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4150" algn="l"/>
              </a:tabLst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Ускоренная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интеграция:</a:t>
            </a:r>
            <a:r>
              <a:rPr dirty="0" sz="1400" spc="-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модель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готова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к</a:t>
            </a:r>
            <a:r>
              <a:rPr dirty="0" sz="1400" spc="-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использованию</a:t>
            </a:r>
            <a:r>
              <a:rPr dirty="0" sz="1400" spc="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требует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минимальной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настройки.</a:t>
            </a:r>
            <a:endParaRPr sz="1400">
              <a:latin typeface="Calibri"/>
              <a:cs typeface="Calibri"/>
            </a:endParaRPr>
          </a:p>
          <a:p>
            <a:pPr marL="12700" marR="57150">
              <a:lnSpc>
                <a:spcPct val="103000"/>
              </a:lnSpc>
              <a:spcBef>
                <a:spcPts val="520"/>
              </a:spcBef>
              <a:buAutoNum type="arabicPeriod" startAt="2"/>
              <a:tabLst>
                <a:tab pos="184150" algn="l"/>
              </a:tabLst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Высокая</a:t>
            </a:r>
            <a:r>
              <a:rPr dirty="0" sz="1400" spc="-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точность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предсказаний,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 так</a:t>
            </a:r>
            <a:r>
              <a:rPr dirty="0" sz="1400" spc="-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как</a:t>
            </a:r>
            <a:r>
              <a:rPr dirty="0" sz="1400" spc="-8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модель</a:t>
            </a:r>
            <a:r>
              <a:rPr dirty="0" sz="1400" spc="-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уже</a:t>
            </a:r>
            <a:r>
              <a:rPr dirty="0" sz="1400" spc="-5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обучена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на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обширном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наборе данных.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660"/>
              </a:lnSpc>
              <a:spcBef>
                <a:spcPts val="645"/>
              </a:spcBef>
              <a:buAutoNum type="arabicPeriod" startAt="2"/>
              <a:tabLst>
                <a:tab pos="184150" algn="l"/>
              </a:tabLst>
            </a:pP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Возможность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дообучения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или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обновления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модели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при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необходимости</a:t>
            </a:r>
            <a:r>
              <a:rPr dirty="0" sz="1400" spc="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добавления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новых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объектов.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120" y="206755"/>
            <a:ext cx="3224530" cy="3009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/>
              <a:t>Общий</a:t>
            </a:r>
            <a:r>
              <a:rPr dirty="0" sz="1800" spc="165"/>
              <a:t> </a:t>
            </a:r>
            <a:r>
              <a:rPr dirty="0" sz="1800"/>
              <a:t>процесс</a:t>
            </a:r>
            <a:r>
              <a:rPr dirty="0" sz="1800" spc="204"/>
              <a:t> </a:t>
            </a:r>
            <a:r>
              <a:rPr dirty="0" sz="1800" spc="-10"/>
              <a:t>реализации</a:t>
            </a:r>
            <a:r>
              <a:rPr dirty="0" sz="1800" spc="-10" b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922" y="585152"/>
            <a:ext cx="7581900" cy="198373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27735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1.</a:t>
            </a:r>
            <a:r>
              <a:rPr dirty="0" sz="1400" spc="-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Интеграция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модели:</a:t>
            </a:r>
            <a:endParaRPr sz="1400">
              <a:latin typeface="Calibri"/>
              <a:cs typeface="Calibri"/>
            </a:endParaRPr>
          </a:p>
          <a:p>
            <a:pPr marL="370205">
              <a:lnSpc>
                <a:spcPts val="1664"/>
              </a:lnSpc>
              <a:spcBef>
                <a:spcPts val="50"/>
              </a:spcBef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-</a:t>
            </a:r>
            <a:r>
              <a:rPr dirty="0" sz="1400" spc="-4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Модель</a:t>
            </a:r>
            <a:r>
              <a:rPr dirty="0" sz="1400" spc="-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загружается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с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использованием</a:t>
            </a:r>
            <a:r>
              <a:rPr dirty="0" sz="1400" spc="-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модуля</a:t>
            </a:r>
            <a:r>
              <a:rPr dirty="0" sz="1400" spc="-10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0464A"/>
                </a:solidFill>
                <a:latin typeface="Calibri"/>
                <a:cs typeface="Calibri"/>
              </a:rPr>
              <a:t>model_loader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-</a:t>
            </a:r>
            <a:r>
              <a:rPr dirty="0" sz="1400" spc="-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Она</a:t>
            </a:r>
            <a:r>
              <a:rPr dirty="0" sz="1400" spc="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предсказывает,</a:t>
            </a:r>
            <a:r>
              <a:rPr dirty="0" sz="1400" spc="-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какой</a:t>
            </a:r>
            <a:r>
              <a:rPr dirty="0" sz="1400" spc="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объект</a:t>
            </a:r>
            <a:r>
              <a:rPr dirty="0" sz="1400" spc="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изображен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на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фотографии,</a:t>
            </a:r>
            <a:r>
              <a:rPr dirty="0" sz="1400" spc="-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400" spc="-4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возвращает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соответствующий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результат.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2.</a:t>
            </a:r>
            <a:r>
              <a:rPr dirty="0" sz="1400" spc="-8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Разработка</a:t>
            </a:r>
            <a:r>
              <a:rPr dirty="0" sz="1400" spc="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Telegram-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бота:</a:t>
            </a:r>
            <a:endParaRPr sz="1400">
              <a:latin typeface="Calibri"/>
              <a:cs typeface="Calibri"/>
            </a:endParaRPr>
          </a:p>
          <a:p>
            <a:pPr marL="106045" indent="-93980">
              <a:lnSpc>
                <a:spcPts val="1670"/>
              </a:lnSpc>
              <a:spcBef>
                <a:spcPts val="50"/>
              </a:spcBef>
              <a:buChar char="-"/>
              <a:tabLst>
                <a:tab pos="106680" algn="l"/>
              </a:tabLst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Бот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разработан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на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Python</a:t>
            </a:r>
            <a:r>
              <a:rPr dirty="0" sz="1400" spc="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с использованием</a:t>
            </a:r>
            <a:r>
              <a:rPr dirty="0" sz="1400" spc="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библиотеки</a:t>
            </a:r>
            <a:r>
              <a:rPr dirty="0" sz="1400" spc="1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0464A"/>
                </a:solidFill>
                <a:latin typeface="Calibri"/>
                <a:cs typeface="Calibri"/>
              </a:rPr>
              <a:t>python-telegram-</a:t>
            </a:r>
            <a:r>
              <a:rPr dirty="0" sz="1400" spc="-20" b="1">
                <a:solidFill>
                  <a:srgbClr val="40464A"/>
                </a:solidFill>
                <a:latin typeface="Calibri"/>
                <a:cs typeface="Calibri"/>
              </a:rPr>
              <a:t>bot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06045" indent="-93980">
              <a:lnSpc>
                <a:spcPts val="1670"/>
              </a:lnSpc>
              <a:buChar char="-"/>
              <a:tabLst>
                <a:tab pos="106680" algn="l"/>
              </a:tabLst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Реализованы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обработчики команд</a:t>
            </a:r>
            <a:r>
              <a:rPr dirty="0" sz="1400" spc="-5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64A"/>
                </a:solidFill>
                <a:latin typeface="Calibri"/>
                <a:cs typeface="Calibri"/>
              </a:rPr>
              <a:t>/start</a:t>
            </a:r>
            <a:r>
              <a:rPr dirty="0" sz="1400" spc="-55" b="1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400" spc="-7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сообщений с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фотографиями.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Пользователь</a:t>
            </a:r>
            <a:r>
              <a:rPr dirty="0" sz="1400" spc="-4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отправляет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фото,</a:t>
            </a:r>
            <a:r>
              <a:rPr dirty="0" sz="1400" spc="-9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бот</a:t>
            </a:r>
            <a:r>
              <a:rPr dirty="0" sz="1400" spc="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анализирует</a:t>
            </a:r>
            <a:r>
              <a:rPr dirty="0" sz="1400" spc="-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его</a:t>
            </a:r>
            <a:r>
              <a:rPr dirty="0" sz="1400" spc="-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возвращает</a:t>
            </a:r>
            <a:r>
              <a:rPr dirty="0" sz="1400" spc="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результат</a:t>
            </a:r>
            <a:r>
              <a:rPr dirty="0" sz="1550" spc="-10">
                <a:solidFill>
                  <a:srgbClr val="40464A"/>
                </a:solidFill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689" y="2783585"/>
            <a:ext cx="4744720" cy="2155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6615">
              <a:lnSpc>
                <a:spcPct val="100000"/>
              </a:lnSpc>
              <a:spcBef>
                <a:spcPts val="105"/>
              </a:spcBef>
            </a:pPr>
            <a:r>
              <a:rPr dirty="0" sz="1800" b="1">
                <a:solidFill>
                  <a:srgbClr val="40464A"/>
                </a:solidFill>
                <a:latin typeface="Cambria"/>
                <a:cs typeface="Cambria"/>
              </a:rPr>
              <a:t>Ключевые</a:t>
            </a:r>
            <a:r>
              <a:rPr dirty="0" sz="1800" spc="120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40464A"/>
                </a:solidFill>
                <a:latin typeface="Cambria"/>
                <a:cs typeface="Cambria"/>
              </a:rPr>
              <a:t>элементы</a:t>
            </a:r>
            <a:r>
              <a:rPr dirty="0" sz="1800" spc="190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40464A"/>
                </a:solidFill>
                <a:latin typeface="Cambria"/>
                <a:cs typeface="Cambria"/>
              </a:rPr>
              <a:t>реализации</a:t>
            </a:r>
            <a:r>
              <a:rPr dirty="0" sz="1800" spc="-1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91770" marR="208279">
              <a:lnSpc>
                <a:spcPct val="102899"/>
              </a:lnSpc>
              <a:spcBef>
                <a:spcPts val="1070"/>
              </a:spcBef>
              <a:buChar char="-"/>
              <a:tabLst>
                <a:tab pos="286385" algn="l"/>
              </a:tabLst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Telegram</a:t>
            </a:r>
            <a:r>
              <a:rPr dirty="0" sz="1400" spc="-4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API: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Управляет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обменом</a:t>
            </a:r>
            <a:r>
              <a:rPr dirty="0" sz="1400" spc="-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сообщениями</a:t>
            </a:r>
            <a:r>
              <a:rPr dirty="0" sz="1400" spc="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между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пользователем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400" spc="-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ботом.</a:t>
            </a:r>
            <a:endParaRPr sz="1400">
              <a:latin typeface="Calibri"/>
              <a:cs typeface="Calibri"/>
            </a:endParaRPr>
          </a:p>
          <a:p>
            <a:pPr marL="285750" indent="-94615">
              <a:lnSpc>
                <a:spcPts val="1650"/>
              </a:lnSpc>
              <a:buChar char="-"/>
              <a:tabLst>
                <a:tab pos="286385" algn="l"/>
              </a:tabLst>
            </a:pP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Модуль</a:t>
            </a:r>
            <a:r>
              <a:rPr dirty="0" sz="1400" spc="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0464A"/>
                </a:solidFill>
                <a:latin typeface="Calibri"/>
                <a:cs typeface="Calibri"/>
              </a:rPr>
              <a:t>model_loader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Отвечает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за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загрузку</a:t>
            </a:r>
            <a:r>
              <a:rPr dirty="0" sz="1400" spc="-7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модели</a:t>
            </a:r>
            <a:r>
              <a:rPr dirty="0" sz="1400" spc="-4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endParaRPr sz="1400">
              <a:latin typeface="Calibri"/>
              <a:cs typeface="Calibri"/>
            </a:endParaRPr>
          </a:p>
          <a:p>
            <a:pPr marL="191770">
              <a:lnSpc>
                <a:spcPts val="1670"/>
              </a:lnSpc>
              <a:spcBef>
                <a:spcPts val="50"/>
              </a:spcBef>
            </a:pP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предсказание.</a:t>
            </a:r>
            <a:endParaRPr sz="1400">
              <a:latin typeface="Calibri"/>
              <a:cs typeface="Calibri"/>
            </a:endParaRPr>
          </a:p>
          <a:p>
            <a:pPr marL="191770" marR="30480">
              <a:lnSpc>
                <a:spcPts val="1650"/>
              </a:lnSpc>
              <a:spcBef>
                <a:spcPts val="65"/>
              </a:spcBef>
              <a:buChar char="-"/>
              <a:tabLst>
                <a:tab pos="286385" algn="l"/>
              </a:tabLst>
            </a:pP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Библиотеки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Python:</a:t>
            </a:r>
            <a:r>
              <a:rPr dirty="0" sz="1400" spc="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Используются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для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 обработки</a:t>
            </a:r>
            <a:r>
              <a:rPr dirty="0" sz="14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данных,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логирования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400" spc="-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взаимодействия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с</a:t>
            </a:r>
            <a:r>
              <a:rPr dirty="0" sz="1400" spc="-3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платформами.</a:t>
            </a:r>
            <a:endParaRPr sz="1400">
              <a:latin typeface="Calibri"/>
              <a:cs typeface="Calibri"/>
            </a:endParaRPr>
          </a:p>
          <a:p>
            <a:pPr marL="285750" indent="-94615">
              <a:lnSpc>
                <a:spcPts val="1664"/>
              </a:lnSpc>
              <a:buChar char="-"/>
              <a:tabLst>
                <a:tab pos="286385" algn="l"/>
              </a:tabLst>
            </a:pP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Облачное</a:t>
            </a:r>
            <a:r>
              <a:rPr dirty="0" sz="1400" spc="-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хранилище:</a:t>
            </a:r>
            <a:r>
              <a:rPr dirty="0" sz="1400" spc="-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Хранит</a:t>
            </a:r>
            <a:r>
              <a:rPr dirty="0" sz="14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изображения</a:t>
            </a:r>
            <a:r>
              <a:rPr dirty="0" sz="1400" spc="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400" spc="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временные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ts val="1664"/>
              </a:lnSpc>
            </a:pPr>
            <a:r>
              <a:rPr dirty="0" baseline="-37698" sz="2100" b="1">
                <a:solidFill>
                  <a:srgbClr val="80685F"/>
                </a:solidFill>
                <a:latin typeface="Calibri"/>
                <a:cs typeface="Calibri"/>
              </a:rPr>
              <a:t>6</a:t>
            </a:r>
            <a:r>
              <a:rPr dirty="0" baseline="-37698" sz="2100" spc="240" b="1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данные</a:t>
            </a:r>
            <a:r>
              <a:rPr dirty="0" sz="1400" spc="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0464A"/>
                </a:solidFill>
                <a:latin typeface="Calibri"/>
                <a:cs typeface="Calibri"/>
              </a:rPr>
              <a:t>для</a:t>
            </a:r>
            <a:r>
              <a:rPr dirty="0" sz="1400" spc="-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обработки.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9225" y="3114675"/>
            <a:ext cx="3914775" cy="200977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343778" y="2903537"/>
            <a:ext cx="1764664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797B70"/>
                </a:solidFill>
                <a:latin typeface="Calibri"/>
                <a:cs typeface="Calibri"/>
              </a:rPr>
              <a:t>код</a:t>
            </a:r>
            <a:r>
              <a:rPr dirty="0" sz="1050" spc="-15">
                <a:solidFill>
                  <a:srgbClr val="797B70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797B70"/>
                </a:solidFill>
                <a:latin typeface="Calibri"/>
                <a:cs typeface="Calibri"/>
              </a:rPr>
              <a:t>с</a:t>
            </a:r>
            <a:r>
              <a:rPr dirty="0" sz="1050" spc="-20">
                <a:solidFill>
                  <a:srgbClr val="797B70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797B70"/>
                </a:solidFill>
                <a:latin typeface="Calibri"/>
                <a:cs typeface="Calibri"/>
              </a:rPr>
              <a:t>обработкой</a:t>
            </a:r>
            <a:r>
              <a:rPr dirty="0" sz="1050" spc="5">
                <a:solidFill>
                  <a:srgbClr val="797B70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797B70"/>
                </a:solidFill>
                <a:latin typeface="Calibri"/>
                <a:cs typeface="Calibri"/>
              </a:rPr>
              <a:t>фотографии: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934845" cy="2640965"/>
          </a:xfrm>
          <a:custGeom>
            <a:avLst/>
            <a:gdLst/>
            <a:ahLst/>
            <a:cxnLst/>
            <a:rect l="l" t="t" r="r" b="b"/>
            <a:pathLst>
              <a:path w="1934845" h="2640965">
                <a:moveTo>
                  <a:pt x="1934781" y="0"/>
                </a:moveTo>
                <a:lnTo>
                  <a:pt x="0" y="0"/>
                </a:lnTo>
                <a:lnTo>
                  <a:pt x="0" y="2640827"/>
                </a:lnTo>
                <a:lnTo>
                  <a:pt x="32415" y="2589448"/>
                </a:lnTo>
                <a:lnTo>
                  <a:pt x="53347" y="2550059"/>
                </a:lnTo>
                <a:lnTo>
                  <a:pt x="72668" y="2508307"/>
                </a:lnTo>
                <a:lnTo>
                  <a:pt x="90299" y="2464222"/>
                </a:lnTo>
                <a:lnTo>
                  <a:pt x="106161" y="2417837"/>
                </a:lnTo>
                <a:lnTo>
                  <a:pt x="120175" y="2369185"/>
                </a:lnTo>
                <a:lnTo>
                  <a:pt x="136196" y="2307034"/>
                </a:lnTo>
                <a:lnTo>
                  <a:pt x="151427" y="2246461"/>
                </a:lnTo>
                <a:lnTo>
                  <a:pt x="165982" y="2187435"/>
                </a:lnTo>
                <a:lnTo>
                  <a:pt x="179977" y="2129924"/>
                </a:lnTo>
                <a:lnTo>
                  <a:pt x="206742" y="2019325"/>
                </a:lnTo>
                <a:lnTo>
                  <a:pt x="219743" y="1966174"/>
                </a:lnTo>
                <a:lnTo>
                  <a:pt x="232643" y="1914415"/>
                </a:lnTo>
                <a:lnTo>
                  <a:pt x="245556" y="1864016"/>
                </a:lnTo>
                <a:lnTo>
                  <a:pt x="258599" y="1814946"/>
                </a:lnTo>
                <a:lnTo>
                  <a:pt x="271885" y="1767175"/>
                </a:lnTo>
                <a:lnTo>
                  <a:pt x="285529" y="1720671"/>
                </a:lnTo>
                <a:lnTo>
                  <a:pt x="299647" y="1675402"/>
                </a:lnTo>
                <a:lnTo>
                  <a:pt x="314354" y="1631339"/>
                </a:lnTo>
                <a:lnTo>
                  <a:pt x="329764" y="1588450"/>
                </a:lnTo>
                <a:lnTo>
                  <a:pt x="345992" y="1546704"/>
                </a:lnTo>
                <a:lnTo>
                  <a:pt x="363154" y="1506069"/>
                </a:lnTo>
                <a:lnTo>
                  <a:pt x="381364" y="1466516"/>
                </a:lnTo>
                <a:lnTo>
                  <a:pt x="400737" y="1428012"/>
                </a:lnTo>
                <a:lnTo>
                  <a:pt x="421388" y="1390527"/>
                </a:lnTo>
                <a:lnTo>
                  <a:pt x="443433" y="1354029"/>
                </a:lnTo>
                <a:lnTo>
                  <a:pt x="466985" y="1318489"/>
                </a:lnTo>
                <a:lnTo>
                  <a:pt x="492160" y="1283874"/>
                </a:lnTo>
                <a:lnTo>
                  <a:pt x="519074" y="1250153"/>
                </a:lnTo>
                <a:lnTo>
                  <a:pt x="547840" y="1217296"/>
                </a:lnTo>
                <a:lnTo>
                  <a:pt x="578574" y="1185272"/>
                </a:lnTo>
                <a:lnTo>
                  <a:pt x="611390" y="1154049"/>
                </a:lnTo>
                <a:lnTo>
                  <a:pt x="665103" y="1112108"/>
                </a:lnTo>
                <a:lnTo>
                  <a:pt x="720780" y="1080164"/>
                </a:lnTo>
                <a:lnTo>
                  <a:pt x="778327" y="1056386"/>
                </a:lnTo>
                <a:lnTo>
                  <a:pt x="837652" y="1038946"/>
                </a:lnTo>
                <a:lnTo>
                  <a:pt x="898662" y="1026013"/>
                </a:lnTo>
                <a:lnTo>
                  <a:pt x="1057944" y="1001393"/>
                </a:lnTo>
                <a:lnTo>
                  <a:pt x="1090865" y="995961"/>
                </a:lnTo>
                <a:lnTo>
                  <a:pt x="1157681" y="982761"/>
                </a:lnTo>
                <a:lnTo>
                  <a:pt x="1225716" y="964918"/>
                </a:lnTo>
                <a:lnTo>
                  <a:pt x="1294877" y="940605"/>
                </a:lnTo>
                <a:lnTo>
                  <a:pt x="1329850" y="925450"/>
                </a:lnTo>
                <a:lnTo>
                  <a:pt x="1365070" y="907992"/>
                </a:lnTo>
                <a:lnTo>
                  <a:pt x="1400524" y="888000"/>
                </a:lnTo>
                <a:lnTo>
                  <a:pt x="1436202" y="865247"/>
                </a:lnTo>
                <a:lnTo>
                  <a:pt x="1472092" y="839505"/>
                </a:lnTo>
                <a:lnTo>
                  <a:pt x="1508181" y="810543"/>
                </a:lnTo>
                <a:lnTo>
                  <a:pt x="1544459" y="778134"/>
                </a:lnTo>
                <a:lnTo>
                  <a:pt x="1580913" y="742049"/>
                </a:lnTo>
                <a:lnTo>
                  <a:pt x="1617532" y="702058"/>
                </a:lnTo>
                <a:lnTo>
                  <a:pt x="1654305" y="657935"/>
                </a:lnTo>
                <a:lnTo>
                  <a:pt x="1691219" y="609449"/>
                </a:lnTo>
                <a:lnTo>
                  <a:pt x="1728264" y="556371"/>
                </a:lnTo>
                <a:lnTo>
                  <a:pt x="1765427" y="498475"/>
                </a:lnTo>
                <a:lnTo>
                  <a:pt x="1797012" y="444647"/>
                </a:lnTo>
                <a:lnTo>
                  <a:pt x="1825060" y="391550"/>
                </a:lnTo>
                <a:lnTo>
                  <a:pt x="1849679" y="339193"/>
                </a:lnTo>
                <a:lnTo>
                  <a:pt x="1870980" y="287585"/>
                </a:lnTo>
                <a:lnTo>
                  <a:pt x="1889072" y="236736"/>
                </a:lnTo>
                <a:lnTo>
                  <a:pt x="1904065" y="186654"/>
                </a:lnTo>
                <a:lnTo>
                  <a:pt x="1916068" y="137349"/>
                </a:lnTo>
                <a:lnTo>
                  <a:pt x="1925192" y="88831"/>
                </a:lnTo>
                <a:lnTo>
                  <a:pt x="1931545" y="41108"/>
                </a:lnTo>
                <a:lnTo>
                  <a:pt x="1934781" y="0"/>
                </a:lnTo>
                <a:close/>
              </a:path>
            </a:pathLst>
          </a:custGeom>
          <a:solidFill>
            <a:srgbClr val="C7A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107740" y="885825"/>
            <a:ext cx="4036695" cy="3695700"/>
          </a:xfrm>
          <a:custGeom>
            <a:avLst/>
            <a:gdLst/>
            <a:ahLst/>
            <a:cxnLst/>
            <a:rect l="l" t="t" r="r" b="b"/>
            <a:pathLst>
              <a:path w="4036695" h="3695700">
                <a:moveTo>
                  <a:pt x="1902949" y="3683000"/>
                </a:moveTo>
                <a:lnTo>
                  <a:pt x="916131" y="3683000"/>
                </a:lnTo>
                <a:lnTo>
                  <a:pt x="976926" y="3695700"/>
                </a:lnTo>
                <a:lnTo>
                  <a:pt x="1852256" y="3695700"/>
                </a:lnTo>
                <a:lnTo>
                  <a:pt x="1902949" y="3683000"/>
                </a:lnTo>
                <a:close/>
              </a:path>
              <a:path w="4036695" h="3695700">
                <a:moveTo>
                  <a:pt x="2167324" y="3670300"/>
                </a:moveTo>
                <a:lnTo>
                  <a:pt x="800636" y="3670300"/>
                </a:lnTo>
                <a:lnTo>
                  <a:pt x="857370" y="3683000"/>
                </a:lnTo>
                <a:lnTo>
                  <a:pt x="2112989" y="3683000"/>
                </a:lnTo>
                <a:lnTo>
                  <a:pt x="2167324" y="3670300"/>
                </a:lnTo>
                <a:close/>
              </a:path>
              <a:path w="4036695" h="3695700">
                <a:moveTo>
                  <a:pt x="2568266" y="3644900"/>
                </a:moveTo>
                <a:lnTo>
                  <a:pt x="642509" y="3644900"/>
                </a:lnTo>
                <a:lnTo>
                  <a:pt x="745920" y="3670300"/>
                </a:lnTo>
                <a:lnTo>
                  <a:pt x="2334730" y="3670300"/>
                </a:lnTo>
                <a:lnTo>
                  <a:pt x="2392004" y="3657600"/>
                </a:lnTo>
                <a:lnTo>
                  <a:pt x="2508771" y="3657600"/>
                </a:lnTo>
                <a:lnTo>
                  <a:pt x="2568266" y="3644900"/>
                </a:lnTo>
                <a:close/>
              </a:path>
              <a:path w="4036695" h="3695700">
                <a:moveTo>
                  <a:pt x="3748987" y="25400"/>
                </a:moveTo>
                <a:lnTo>
                  <a:pt x="3434063" y="25400"/>
                </a:lnTo>
                <a:lnTo>
                  <a:pt x="3385405" y="50800"/>
                </a:lnTo>
                <a:lnTo>
                  <a:pt x="3283758" y="76200"/>
                </a:lnTo>
                <a:lnTo>
                  <a:pt x="3237682" y="101600"/>
                </a:lnTo>
                <a:lnTo>
                  <a:pt x="3196039" y="114300"/>
                </a:lnTo>
                <a:lnTo>
                  <a:pt x="3158640" y="139700"/>
                </a:lnTo>
                <a:lnTo>
                  <a:pt x="3125297" y="152400"/>
                </a:lnTo>
                <a:lnTo>
                  <a:pt x="3095820" y="177800"/>
                </a:lnTo>
                <a:lnTo>
                  <a:pt x="3070021" y="190500"/>
                </a:lnTo>
                <a:lnTo>
                  <a:pt x="3047709" y="215900"/>
                </a:lnTo>
                <a:lnTo>
                  <a:pt x="3028697" y="241300"/>
                </a:lnTo>
                <a:lnTo>
                  <a:pt x="3012795" y="266700"/>
                </a:lnTo>
                <a:lnTo>
                  <a:pt x="2999813" y="279400"/>
                </a:lnTo>
                <a:lnTo>
                  <a:pt x="2981858" y="330200"/>
                </a:lnTo>
                <a:lnTo>
                  <a:pt x="2973317" y="393700"/>
                </a:lnTo>
                <a:lnTo>
                  <a:pt x="2972105" y="419100"/>
                </a:lnTo>
                <a:lnTo>
                  <a:pt x="2972679" y="457200"/>
                </a:lnTo>
                <a:lnTo>
                  <a:pt x="2974851" y="482600"/>
                </a:lnTo>
                <a:lnTo>
                  <a:pt x="2978432" y="520700"/>
                </a:lnTo>
                <a:lnTo>
                  <a:pt x="2983232" y="558800"/>
                </a:lnTo>
                <a:lnTo>
                  <a:pt x="2989062" y="609600"/>
                </a:lnTo>
                <a:lnTo>
                  <a:pt x="2995734" y="647700"/>
                </a:lnTo>
                <a:lnTo>
                  <a:pt x="3010845" y="749300"/>
                </a:lnTo>
                <a:lnTo>
                  <a:pt x="3018907" y="800100"/>
                </a:lnTo>
                <a:lnTo>
                  <a:pt x="3027053" y="850900"/>
                </a:lnTo>
                <a:lnTo>
                  <a:pt x="3035095" y="914400"/>
                </a:lnTo>
                <a:lnTo>
                  <a:pt x="3042845" y="965200"/>
                </a:lnTo>
                <a:lnTo>
                  <a:pt x="3050112" y="1041400"/>
                </a:lnTo>
                <a:lnTo>
                  <a:pt x="3056708" y="1104900"/>
                </a:lnTo>
                <a:lnTo>
                  <a:pt x="3058902" y="1143000"/>
                </a:lnTo>
                <a:lnTo>
                  <a:pt x="3058661" y="1206500"/>
                </a:lnTo>
                <a:lnTo>
                  <a:pt x="3052433" y="1257300"/>
                </a:lnTo>
                <a:lnTo>
                  <a:pt x="3040443" y="1308100"/>
                </a:lnTo>
                <a:lnTo>
                  <a:pt x="3032356" y="1346200"/>
                </a:lnTo>
                <a:lnTo>
                  <a:pt x="3022913" y="1371600"/>
                </a:lnTo>
                <a:lnTo>
                  <a:pt x="3012140" y="1384300"/>
                </a:lnTo>
                <a:lnTo>
                  <a:pt x="3000066" y="1409700"/>
                </a:lnTo>
                <a:lnTo>
                  <a:pt x="2986719" y="1435100"/>
                </a:lnTo>
                <a:lnTo>
                  <a:pt x="2972126" y="1460500"/>
                </a:lnTo>
                <a:lnTo>
                  <a:pt x="2956315" y="1485900"/>
                </a:lnTo>
                <a:lnTo>
                  <a:pt x="2939315" y="1498600"/>
                </a:lnTo>
                <a:lnTo>
                  <a:pt x="2921152" y="1524000"/>
                </a:lnTo>
                <a:lnTo>
                  <a:pt x="2901856" y="1536700"/>
                </a:lnTo>
                <a:lnTo>
                  <a:pt x="2881454" y="1562100"/>
                </a:lnTo>
                <a:lnTo>
                  <a:pt x="2859973" y="1574800"/>
                </a:lnTo>
                <a:lnTo>
                  <a:pt x="2837442" y="1600200"/>
                </a:lnTo>
                <a:lnTo>
                  <a:pt x="2813888" y="1612900"/>
                </a:lnTo>
                <a:lnTo>
                  <a:pt x="2789340" y="1625600"/>
                </a:lnTo>
                <a:lnTo>
                  <a:pt x="2763826" y="1638300"/>
                </a:lnTo>
                <a:lnTo>
                  <a:pt x="2737372" y="1663700"/>
                </a:lnTo>
                <a:lnTo>
                  <a:pt x="2681760" y="1689100"/>
                </a:lnTo>
                <a:lnTo>
                  <a:pt x="2622727" y="1714500"/>
                </a:lnTo>
                <a:lnTo>
                  <a:pt x="2560497" y="1739900"/>
                </a:lnTo>
                <a:lnTo>
                  <a:pt x="2495292" y="1765300"/>
                </a:lnTo>
                <a:lnTo>
                  <a:pt x="2461644" y="1765300"/>
                </a:lnTo>
                <a:lnTo>
                  <a:pt x="2427335" y="1778000"/>
                </a:lnTo>
                <a:lnTo>
                  <a:pt x="2320729" y="1816100"/>
                </a:lnTo>
                <a:lnTo>
                  <a:pt x="2284060" y="1816100"/>
                </a:lnTo>
                <a:lnTo>
                  <a:pt x="2209187" y="1841500"/>
                </a:lnTo>
                <a:lnTo>
                  <a:pt x="2171040" y="1841500"/>
                </a:lnTo>
                <a:lnTo>
                  <a:pt x="2093462" y="1866900"/>
                </a:lnTo>
                <a:lnTo>
                  <a:pt x="2054087" y="1866900"/>
                </a:lnTo>
                <a:lnTo>
                  <a:pt x="2014359" y="1879600"/>
                </a:lnTo>
                <a:lnTo>
                  <a:pt x="1974306" y="1879600"/>
                </a:lnTo>
                <a:lnTo>
                  <a:pt x="1893334" y="1905000"/>
                </a:lnTo>
                <a:lnTo>
                  <a:pt x="1852472" y="1905000"/>
                </a:lnTo>
                <a:lnTo>
                  <a:pt x="1811396" y="1917700"/>
                </a:lnTo>
                <a:lnTo>
                  <a:pt x="1770134" y="1917700"/>
                </a:lnTo>
                <a:lnTo>
                  <a:pt x="1645510" y="1943100"/>
                </a:lnTo>
                <a:lnTo>
                  <a:pt x="1603783" y="1955800"/>
                </a:lnTo>
                <a:lnTo>
                  <a:pt x="1562009" y="1955800"/>
                </a:lnTo>
                <a:lnTo>
                  <a:pt x="1520216" y="1968500"/>
                </a:lnTo>
                <a:lnTo>
                  <a:pt x="1478433" y="1968500"/>
                </a:lnTo>
                <a:lnTo>
                  <a:pt x="1395005" y="1993900"/>
                </a:lnTo>
                <a:lnTo>
                  <a:pt x="1353416" y="1993900"/>
                </a:lnTo>
                <a:lnTo>
                  <a:pt x="1270629" y="2019300"/>
                </a:lnTo>
                <a:lnTo>
                  <a:pt x="1229486" y="2019300"/>
                </a:lnTo>
                <a:lnTo>
                  <a:pt x="1147842" y="2044700"/>
                </a:lnTo>
                <a:lnTo>
                  <a:pt x="1107396" y="2044700"/>
                </a:lnTo>
                <a:lnTo>
                  <a:pt x="910043" y="2108200"/>
                </a:lnTo>
                <a:lnTo>
                  <a:pt x="871744" y="2108200"/>
                </a:lnTo>
                <a:lnTo>
                  <a:pt x="723377" y="2159000"/>
                </a:lnTo>
                <a:lnTo>
                  <a:pt x="687632" y="2184400"/>
                </a:lnTo>
                <a:lnTo>
                  <a:pt x="617955" y="2209800"/>
                </a:lnTo>
                <a:lnTo>
                  <a:pt x="550881" y="2235200"/>
                </a:lnTo>
                <a:lnTo>
                  <a:pt x="518389" y="2260600"/>
                </a:lnTo>
                <a:lnTo>
                  <a:pt x="455635" y="2286000"/>
                </a:lnTo>
                <a:lnTo>
                  <a:pt x="425429" y="2311400"/>
                </a:lnTo>
                <a:lnTo>
                  <a:pt x="396041" y="2324100"/>
                </a:lnTo>
                <a:lnTo>
                  <a:pt x="367498" y="2349500"/>
                </a:lnTo>
                <a:lnTo>
                  <a:pt x="339829" y="2374900"/>
                </a:lnTo>
                <a:lnTo>
                  <a:pt x="313062" y="2387600"/>
                </a:lnTo>
                <a:lnTo>
                  <a:pt x="287224" y="2413000"/>
                </a:lnTo>
                <a:lnTo>
                  <a:pt x="238447" y="2463800"/>
                </a:lnTo>
                <a:lnTo>
                  <a:pt x="193722" y="2514600"/>
                </a:lnTo>
                <a:lnTo>
                  <a:pt x="153271" y="2565400"/>
                </a:lnTo>
                <a:lnTo>
                  <a:pt x="117319" y="2616200"/>
                </a:lnTo>
                <a:lnTo>
                  <a:pt x="101099" y="2654300"/>
                </a:lnTo>
                <a:lnTo>
                  <a:pt x="86088" y="2679700"/>
                </a:lnTo>
                <a:lnTo>
                  <a:pt x="72312" y="2717800"/>
                </a:lnTo>
                <a:lnTo>
                  <a:pt x="59801" y="2743200"/>
                </a:lnTo>
                <a:lnTo>
                  <a:pt x="48581" y="2781300"/>
                </a:lnTo>
                <a:lnTo>
                  <a:pt x="38680" y="2819400"/>
                </a:lnTo>
                <a:lnTo>
                  <a:pt x="27919" y="2857500"/>
                </a:lnTo>
                <a:lnTo>
                  <a:pt x="18889" y="2895600"/>
                </a:lnTo>
                <a:lnTo>
                  <a:pt x="11599" y="2946400"/>
                </a:lnTo>
                <a:lnTo>
                  <a:pt x="6056" y="2984500"/>
                </a:lnTo>
                <a:lnTo>
                  <a:pt x="2270" y="3022600"/>
                </a:lnTo>
                <a:lnTo>
                  <a:pt x="249" y="3060700"/>
                </a:lnTo>
                <a:lnTo>
                  <a:pt x="0" y="3098800"/>
                </a:lnTo>
                <a:lnTo>
                  <a:pt x="1531" y="3124200"/>
                </a:lnTo>
                <a:lnTo>
                  <a:pt x="4852" y="3162300"/>
                </a:lnTo>
                <a:lnTo>
                  <a:pt x="9969" y="3200400"/>
                </a:lnTo>
                <a:lnTo>
                  <a:pt x="16892" y="3225800"/>
                </a:lnTo>
                <a:lnTo>
                  <a:pt x="25629" y="3251200"/>
                </a:lnTo>
                <a:lnTo>
                  <a:pt x="36187" y="3289300"/>
                </a:lnTo>
                <a:lnTo>
                  <a:pt x="62801" y="3340100"/>
                </a:lnTo>
                <a:lnTo>
                  <a:pt x="96800" y="3390900"/>
                </a:lnTo>
                <a:lnTo>
                  <a:pt x="138249" y="3441700"/>
                </a:lnTo>
                <a:lnTo>
                  <a:pt x="161789" y="3454400"/>
                </a:lnTo>
                <a:lnTo>
                  <a:pt x="187215" y="3479800"/>
                </a:lnTo>
                <a:lnTo>
                  <a:pt x="214536" y="3505200"/>
                </a:lnTo>
                <a:lnTo>
                  <a:pt x="243762" y="3517900"/>
                </a:lnTo>
                <a:lnTo>
                  <a:pt x="274898" y="3530600"/>
                </a:lnTo>
                <a:lnTo>
                  <a:pt x="307955" y="3556000"/>
                </a:lnTo>
                <a:lnTo>
                  <a:pt x="379861" y="3581400"/>
                </a:lnTo>
                <a:lnTo>
                  <a:pt x="418727" y="3594100"/>
                </a:lnTo>
                <a:lnTo>
                  <a:pt x="459545" y="3606800"/>
                </a:lnTo>
                <a:lnTo>
                  <a:pt x="502325" y="3619500"/>
                </a:lnTo>
                <a:lnTo>
                  <a:pt x="547073" y="3632200"/>
                </a:lnTo>
                <a:lnTo>
                  <a:pt x="593798" y="3644900"/>
                </a:lnTo>
                <a:lnTo>
                  <a:pt x="2703028" y="3644900"/>
                </a:lnTo>
                <a:lnTo>
                  <a:pt x="2768990" y="3632200"/>
                </a:lnTo>
                <a:lnTo>
                  <a:pt x="2834005" y="3632200"/>
                </a:lnTo>
                <a:lnTo>
                  <a:pt x="2961181" y="3606800"/>
                </a:lnTo>
                <a:lnTo>
                  <a:pt x="3023339" y="3606800"/>
                </a:lnTo>
                <a:lnTo>
                  <a:pt x="3144787" y="3581400"/>
                </a:lnTo>
                <a:lnTo>
                  <a:pt x="3204072" y="3581400"/>
                </a:lnTo>
                <a:lnTo>
                  <a:pt x="3486040" y="3517900"/>
                </a:lnTo>
                <a:lnTo>
                  <a:pt x="3694148" y="3467100"/>
                </a:lnTo>
                <a:lnTo>
                  <a:pt x="3839961" y="3429000"/>
                </a:lnTo>
                <a:lnTo>
                  <a:pt x="3932252" y="3403600"/>
                </a:lnTo>
                <a:lnTo>
                  <a:pt x="3976916" y="3378200"/>
                </a:lnTo>
                <a:lnTo>
                  <a:pt x="4020591" y="3365500"/>
                </a:lnTo>
                <a:lnTo>
                  <a:pt x="4036259" y="3365500"/>
                </a:lnTo>
                <a:lnTo>
                  <a:pt x="4036259" y="266700"/>
                </a:lnTo>
                <a:lnTo>
                  <a:pt x="4029760" y="266700"/>
                </a:lnTo>
                <a:lnTo>
                  <a:pt x="4007804" y="228600"/>
                </a:lnTo>
                <a:lnTo>
                  <a:pt x="3963606" y="177800"/>
                </a:lnTo>
                <a:lnTo>
                  <a:pt x="3941252" y="152400"/>
                </a:lnTo>
                <a:lnTo>
                  <a:pt x="3918655" y="139700"/>
                </a:lnTo>
                <a:lnTo>
                  <a:pt x="3895759" y="114300"/>
                </a:lnTo>
                <a:lnTo>
                  <a:pt x="3848846" y="76200"/>
                </a:lnTo>
                <a:lnTo>
                  <a:pt x="3800070" y="50800"/>
                </a:lnTo>
                <a:lnTo>
                  <a:pt x="3774845" y="38100"/>
                </a:lnTo>
                <a:lnTo>
                  <a:pt x="3748987" y="25400"/>
                </a:lnTo>
                <a:close/>
              </a:path>
              <a:path w="4036695" h="3695700">
                <a:moveTo>
                  <a:pt x="3695152" y="12700"/>
                </a:moveTo>
                <a:lnTo>
                  <a:pt x="3525004" y="12700"/>
                </a:lnTo>
                <a:lnTo>
                  <a:pt x="3480555" y="25400"/>
                </a:lnTo>
                <a:lnTo>
                  <a:pt x="3722441" y="25400"/>
                </a:lnTo>
                <a:lnTo>
                  <a:pt x="3695152" y="12700"/>
                </a:lnTo>
                <a:close/>
              </a:path>
              <a:path w="4036695" h="3695700">
                <a:moveTo>
                  <a:pt x="3608269" y="0"/>
                </a:moveTo>
                <a:lnTo>
                  <a:pt x="3567535" y="12700"/>
                </a:lnTo>
                <a:lnTo>
                  <a:pt x="3638122" y="12700"/>
                </a:lnTo>
                <a:lnTo>
                  <a:pt x="3608269" y="0"/>
                </a:lnTo>
                <a:close/>
              </a:path>
            </a:pathLst>
          </a:custGeom>
          <a:solidFill>
            <a:srgbClr val="EC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949944" y="4548055"/>
            <a:ext cx="1076325" cy="595630"/>
          </a:xfrm>
          <a:custGeom>
            <a:avLst/>
            <a:gdLst/>
            <a:ahLst/>
            <a:cxnLst/>
            <a:rect l="l" t="t" r="r" b="b"/>
            <a:pathLst>
              <a:path w="1076325" h="595629">
                <a:moveTo>
                  <a:pt x="624449" y="40"/>
                </a:moveTo>
                <a:lnTo>
                  <a:pt x="584376" y="0"/>
                </a:lnTo>
                <a:lnTo>
                  <a:pt x="542900" y="6402"/>
                </a:lnTo>
                <a:lnTo>
                  <a:pt x="500071" y="19783"/>
                </a:lnTo>
                <a:lnTo>
                  <a:pt x="455942" y="40679"/>
                </a:lnTo>
                <a:lnTo>
                  <a:pt x="410564" y="69624"/>
                </a:lnTo>
                <a:lnTo>
                  <a:pt x="363991" y="107154"/>
                </a:lnTo>
                <a:lnTo>
                  <a:pt x="322226" y="145630"/>
                </a:lnTo>
                <a:lnTo>
                  <a:pt x="281526" y="185738"/>
                </a:lnTo>
                <a:lnTo>
                  <a:pt x="242153" y="227226"/>
                </a:lnTo>
                <a:lnTo>
                  <a:pt x="204368" y="269842"/>
                </a:lnTo>
                <a:lnTo>
                  <a:pt x="168431" y="313331"/>
                </a:lnTo>
                <a:lnTo>
                  <a:pt x="134605" y="357441"/>
                </a:lnTo>
                <a:lnTo>
                  <a:pt x="103150" y="401919"/>
                </a:lnTo>
                <a:lnTo>
                  <a:pt x="74327" y="446511"/>
                </a:lnTo>
                <a:lnTo>
                  <a:pt x="48398" y="490966"/>
                </a:lnTo>
                <a:lnTo>
                  <a:pt x="25625" y="535029"/>
                </a:lnTo>
                <a:lnTo>
                  <a:pt x="6267" y="578449"/>
                </a:lnTo>
                <a:lnTo>
                  <a:pt x="0" y="595444"/>
                </a:lnTo>
                <a:lnTo>
                  <a:pt x="1076228" y="595444"/>
                </a:lnTo>
                <a:lnTo>
                  <a:pt x="1058553" y="520389"/>
                </a:lnTo>
                <a:lnTo>
                  <a:pt x="1046197" y="478907"/>
                </a:lnTo>
                <a:lnTo>
                  <a:pt x="1032669" y="438938"/>
                </a:lnTo>
                <a:lnTo>
                  <a:pt x="1018262" y="400788"/>
                </a:lnTo>
                <a:lnTo>
                  <a:pt x="1003270" y="364765"/>
                </a:lnTo>
                <a:lnTo>
                  <a:pt x="972704" y="300330"/>
                </a:lnTo>
                <a:lnTo>
                  <a:pt x="936518" y="236971"/>
                </a:lnTo>
                <a:lnTo>
                  <a:pt x="913344" y="201960"/>
                </a:lnTo>
                <a:lnTo>
                  <a:pt x="888247" y="168036"/>
                </a:lnTo>
                <a:lnTo>
                  <a:pt x="861277" y="135734"/>
                </a:lnTo>
                <a:lnTo>
                  <a:pt x="832488" y="105590"/>
                </a:lnTo>
                <a:lnTo>
                  <a:pt x="801932" y="78140"/>
                </a:lnTo>
                <a:lnTo>
                  <a:pt x="769659" y="53919"/>
                </a:lnTo>
                <a:lnTo>
                  <a:pt x="735722" y="33463"/>
                </a:lnTo>
                <a:lnTo>
                  <a:pt x="700174" y="17307"/>
                </a:lnTo>
                <a:lnTo>
                  <a:pt x="663065" y="5988"/>
                </a:lnTo>
                <a:lnTo>
                  <a:pt x="624449" y="40"/>
                </a:lnTo>
                <a:close/>
              </a:path>
            </a:pathLst>
          </a:custGeom>
          <a:solidFill>
            <a:srgbClr val="C7A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9070" y="279018"/>
            <a:ext cx="225869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2240" algn="l"/>
              </a:tabLst>
            </a:pPr>
            <a:r>
              <a:rPr dirty="0" spc="-10"/>
              <a:t>Работа</a:t>
            </a:r>
            <a:r>
              <a:rPr dirty="0"/>
              <a:t>	</a:t>
            </a:r>
            <a:r>
              <a:rPr dirty="0" spc="-20"/>
              <a:t>бота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602105" y="1097985"/>
            <a:ext cx="3536950" cy="35083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865"/>
              </a:spcBef>
            </a:pPr>
            <a:r>
              <a:rPr dirty="0" sz="1400" b="1">
                <a:solidFill>
                  <a:srgbClr val="40464A"/>
                </a:solidFill>
                <a:latin typeface="Calibri"/>
                <a:cs typeface="Calibri"/>
              </a:rPr>
              <a:t>Процесс</a:t>
            </a:r>
            <a:r>
              <a:rPr dirty="0" sz="1400" spc="15" b="1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40464A"/>
                </a:solidFill>
                <a:latin typeface="Calibri"/>
                <a:cs typeface="Calibri"/>
              </a:rPr>
              <a:t>взаимодействия</a:t>
            </a:r>
            <a:r>
              <a:rPr dirty="0" sz="1400" spc="-25" b="1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64A"/>
                </a:solidFill>
                <a:latin typeface="Calibri"/>
                <a:cs typeface="Calibri"/>
              </a:rPr>
              <a:t>с</a:t>
            </a:r>
            <a:r>
              <a:rPr dirty="0" sz="1400" spc="10" b="1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40464A"/>
                </a:solidFill>
                <a:latin typeface="Calibri"/>
                <a:cs typeface="Calibri"/>
              </a:rPr>
              <a:t>ботом:</a:t>
            </a:r>
            <a:endParaRPr sz="1400">
              <a:latin typeface="Calibri"/>
              <a:cs typeface="Calibri"/>
            </a:endParaRPr>
          </a:p>
          <a:p>
            <a:pPr marL="116839" indent="-81915">
              <a:lnSpc>
                <a:spcPct val="100000"/>
              </a:lnSpc>
              <a:spcBef>
                <a:spcPts val="625"/>
              </a:spcBef>
              <a:buChar char="-"/>
              <a:tabLst>
                <a:tab pos="117475" algn="l"/>
              </a:tabLst>
            </a:pP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Пользователь</a:t>
            </a:r>
            <a:r>
              <a:rPr dirty="0" sz="12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отправляет</a:t>
            </a:r>
            <a:r>
              <a:rPr dirty="0" sz="1200" spc="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изображение.</a:t>
            </a:r>
            <a:endParaRPr sz="1200">
              <a:latin typeface="Calibri"/>
              <a:cs typeface="Calibri"/>
            </a:endParaRPr>
          </a:p>
          <a:p>
            <a:pPr marL="116839" indent="-81915">
              <a:lnSpc>
                <a:spcPct val="100000"/>
              </a:lnSpc>
              <a:spcBef>
                <a:spcPts val="660"/>
              </a:spcBef>
              <a:buChar char="-"/>
              <a:tabLst>
                <a:tab pos="117475" algn="l"/>
              </a:tabLst>
            </a:pP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Бот скачивает</a:t>
            </a:r>
            <a:r>
              <a:rPr dirty="0" sz="1200" spc="-6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его</a:t>
            </a: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и</a:t>
            </a:r>
            <a:r>
              <a:rPr dirty="0" sz="1200" spc="-2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передает</a:t>
            </a:r>
            <a:r>
              <a:rPr dirty="0" sz="1200" spc="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в</a:t>
            </a:r>
            <a:r>
              <a:rPr dirty="0" sz="1200" spc="-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модель</a:t>
            </a:r>
            <a:r>
              <a:rPr dirty="0" sz="1200" spc="6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для</a:t>
            </a:r>
            <a:r>
              <a:rPr dirty="0" sz="1200" spc="-1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анализа.</a:t>
            </a:r>
            <a:endParaRPr sz="1200">
              <a:latin typeface="Calibri"/>
              <a:cs typeface="Calibri"/>
            </a:endParaRPr>
          </a:p>
          <a:p>
            <a:pPr marL="35560" marR="221615">
              <a:lnSpc>
                <a:spcPts val="1430"/>
              </a:lnSpc>
              <a:spcBef>
                <a:spcPts val="645"/>
              </a:spcBef>
              <a:buChar char="-"/>
              <a:tabLst>
                <a:tab pos="117475" algn="l"/>
              </a:tabLst>
            </a:pP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После</a:t>
            </a:r>
            <a:r>
              <a:rPr dirty="0" sz="1200" spc="-6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получения</a:t>
            </a:r>
            <a:r>
              <a:rPr dirty="0" sz="1200" spc="-3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результата</a:t>
            </a:r>
            <a:r>
              <a:rPr dirty="0" sz="1200" spc="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модель</a:t>
            </a:r>
            <a:r>
              <a:rPr dirty="0" sz="1200" spc="-2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возвращает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описание</a:t>
            </a:r>
            <a:r>
              <a:rPr dirty="0" sz="1200" spc="-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объекта</a:t>
            </a:r>
            <a:r>
              <a:rPr dirty="0" sz="1200" spc="-45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(например, </a:t>
            </a: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название достопримечательности),</a:t>
            </a:r>
            <a:r>
              <a:rPr dirty="0" sz="1200" spc="4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0464A"/>
                </a:solidFill>
                <a:latin typeface="Calibri"/>
                <a:cs typeface="Calibri"/>
              </a:rPr>
              <a:t>которое</a:t>
            </a:r>
            <a:r>
              <a:rPr dirty="0" sz="1200" spc="150">
                <a:solidFill>
                  <a:srgbClr val="40464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отображается пользователю.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40464A"/>
                </a:solidFill>
                <a:latin typeface="Cambria"/>
                <a:cs typeface="Cambria"/>
              </a:rPr>
              <a:t>Название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35560" marR="1836420">
              <a:lnSpc>
                <a:spcPts val="1430"/>
              </a:lnSpc>
              <a:spcBef>
                <a:spcPts val="414"/>
              </a:spcBef>
            </a:pP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Landmark-Recognition-</a:t>
            </a:r>
            <a:r>
              <a:rPr dirty="0" sz="1200" spc="-25">
                <a:solidFill>
                  <a:srgbClr val="40464A"/>
                </a:solidFill>
                <a:latin typeface="Calibri"/>
                <a:cs typeface="Calibri"/>
              </a:rPr>
              <a:t>Bot </a:t>
            </a: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@Hackaton_Facts_bot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12700" marR="1972310">
              <a:lnSpc>
                <a:spcPts val="1650"/>
              </a:lnSpc>
            </a:pPr>
            <a:r>
              <a:rPr dirty="0" sz="1400" spc="-10" b="1">
                <a:solidFill>
                  <a:srgbClr val="40464A"/>
                </a:solidFill>
                <a:latin typeface="Cambria"/>
                <a:cs typeface="Cambria"/>
              </a:rPr>
              <a:t>Поддерживаемые команды</a:t>
            </a:r>
            <a:r>
              <a:rPr dirty="0" sz="1400" spc="-10">
                <a:solidFill>
                  <a:srgbClr val="40464A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85"/>
              </a:spcBef>
            </a:pPr>
            <a:r>
              <a:rPr dirty="0" sz="1200" spc="-10">
                <a:solidFill>
                  <a:srgbClr val="40464A"/>
                </a:solidFill>
                <a:latin typeface="Calibri"/>
                <a:cs typeface="Calibri"/>
              </a:rPr>
              <a:t>/start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725" y="114298"/>
            <a:ext cx="2466975" cy="4914898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614" y="1101026"/>
            <a:ext cx="624395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8385" algn="l"/>
                <a:tab pos="3932554" algn="l"/>
              </a:tabLst>
            </a:pPr>
            <a:r>
              <a:rPr dirty="0" spc="-10"/>
              <a:t>Возможные</a:t>
            </a:r>
            <a:r>
              <a:rPr dirty="0"/>
              <a:t>	</a:t>
            </a:r>
            <a:r>
              <a:rPr dirty="0" spc="-10"/>
              <a:t>области</a:t>
            </a:r>
            <a:r>
              <a:rPr dirty="0"/>
              <a:t>	</a:t>
            </a:r>
            <a:r>
              <a:rPr dirty="0" spc="-10"/>
              <a:t>применения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57275" y="2000250"/>
            <a:ext cx="7038975" cy="1876425"/>
            <a:chOff x="1057275" y="2000250"/>
            <a:chExt cx="7038975" cy="1876425"/>
          </a:xfrm>
        </p:grpSpPr>
        <p:sp>
          <p:nvSpPr>
            <p:cNvPr id="4" name="object 4" descr=""/>
            <p:cNvSpPr/>
            <p:nvPr/>
          </p:nvSpPr>
          <p:spPr>
            <a:xfrm>
              <a:off x="1657350" y="3762375"/>
              <a:ext cx="5847080" cy="0"/>
            </a:xfrm>
            <a:custGeom>
              <a:avLst/>
              <a:gdLst/>
              <a:ahLst/>
              <a:cxnLst/>
              <a:rect l="l" t="t" r="r" b="b"/>
              <a:pathLst>
                <a:path w="5847080" h="0">
                  <a:moveTo>
                    <a:pt x="0" y="0"/>
                  </a:moveTo>
                  <a:lnTo>
                    <a:pt x="5846953" y="0"/>
                  </a:lnTo>
                </a:path>
              </a:pathLst>
            </a:custGeom>
            <a:ln w="19050">
              <a:solidFill>
                <a:srgbClr val="4046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1875" y="3648075"/>
              <a:ext cx="238125" cy="228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50" y="3648075"/>
              <a:ext cx="238125" cy="228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962525" y="2009775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0" y="590550"/>
                  </a:moveTo>
                  <a:lnTo>
                    <a:pt x="1957" y="542117"/>
                  </a:lnTo>
                  <a:lnTo>
                    <a:pt x="7729" y="494763"/>
                  </a:lnTo>
                  <a:lnTo>
                    <a:pt x="17163" y="448639"/>
                  </a:lnTo>
                  <a:lnTo>
                    <a:pt x="30108" y="403896"/>
                  </a:lnTo>
                  <a:lnTo>
                    <a:pt x="46410" y="360687"/>
                  </a:lnTo>
                  <a:lnTo>
                    <a:pt x="65919" y="319165"/>
                  </a:lnTo>
                  <a:lnTo>
                    <a:pt x="88481" y="279480"/>
                  </a:lnTo>
                  <a:lnTo>
                    <a:pt x="113946" y="241785"/>
                  </a:lnTo>
                  <a:lnTo>
                    <a:pt x="142161" y="206232"/>
                  </a:lnTo>
                  <a:lnTo>
                    <a:pt x="172973" y="172973"/>
                  </a:lnTo>
                  <a:lnTo>
                    <a:pt x="206232" y="142161"/>
                  </a:lnTo>
                  <a:lnTo>
                    <a:pt x="241785" y="113946"/>
                  </a:lnTo>
                  <a:lnTo>
                    <a:pt x="279480" y="88481"/>
                  </a:lnTo>
                  <a:lnTo>
                    <a:pt x="319165" y="65919"/>
                  </a:lnTo>
                  <a:lnTo>
                    <a:pt x="360687" y="46410"/>
                  </a:lnTo>
                  <a:lnTo>
                    <a:pt x="403896" y="30108"/>
                  </a:lnTo>
                  <a:lnTo>
                    <a:pt x="448639" y="17163"/>
                  </a:lnTo>
                  <a:lnTo>
                    <a:pt x="494763" y="7729"/>
                  </a:lnTo>
                  <a:lnTo>
                    <a:pt x="542117" y="1957"/>
                  </a:lnTo>
                  <a:lnTo>
                    <a:pt x="590550" y="0"/>
                  </a:lnTo>
                  <a:lnTo>
                    <a:pt x="638982" y="1957"/>
                  </a:lnTo>
                  <a:lnTo>
                    <a:pt x="686336" y="7729"/>
                  </a:lnTo>
                  <a:lnTo>
                    <a:pt x="732460" y="17163"/>
                  </a:lnTo>
                  <a:lnTo>
                    <a:pt x="777203" y="30108"/>
                  </a:lnTo>
                  <a:lnTo>
                    <a:pt x="820412" y="46410"/>
                  </a:lnTo>
                  <a:lnTo>
                    <a:pt x="861934" y="65919"/>
                  </a:lnTo>
                  <a:lnTo>
                    <a:pt x="901619" y="88481"/>
                  </a:lnTo>
                  <a:lnTo>
                    <a:pt x="939314" y="113946"/>
                  </a:lnTo>
                  <a:lnTo>
                    <a:pt x="974867" y="142161"/>
                  </a:lnTo>
                  <a:lnTo>
                    <a:pt x="1008126" y="172974"/>
                  </a:lnTo>
                  <a:lnTo>
                    <a:pt x="1038938" y="206232"/>
                  </a:lnTo>
                  <a:lnTo>
                    <a:pt x="1067153" y="241785"/>
                  </a:lnTo>
                  <a:lnTo>
                    <a:pt x="1092618" y="279480"/>
                  </a:lnTo>
                  <a:lnTo>
                    <a:pt x="1115180" y="319165"/>
                  </a:lnTo>
                  <a:lnTo>
                    <a:pt x="1134689" y="360687"/>
                  </a:lnTo>
                  <a:lnTo>
                    <a:pt x="1150991" y="403896"/>
                  </a:lnTo>
                  <a:lnTo>
                    <a:pt x="1163936" y="448639"/>
                  </a:lnTo>
                  <a:lnTo>
                    <a:pt x="1173370" y="494763"/>
                  </a:lnTo>
                  <a:lnTo>
                    <a:pt x="1179142" y="542117"/>
                  </a:lnTo>
                  <a:lnTo>
                    <a:pt x="1181100" y="590550"/>
                  </a:lnTo>
                  <a:lnTo>
                    <a:pt x="1179142" y="638982"/>
                  </a:lnTo>
                  <a:lnTo>
                    <a:pt x="1173370" y="686336"/>
                  </a:lnTo>
                  <a:lnTo>
                    <a:pt x="1163936" y="732460"/>
                  </a:lnTo>
                  <a:lnTo>
                    <a:pt x="1150991" y="777203"/>
                  </a:lnTo>
                  <a:lnTo>
                    <a:pt x="1134689" y="820412"/>
                  </a:lnTo>
                  <a:lnTo>
                    <a:pt x="1115180" y="861934"/>
                  </a:lnTo>
                  <a:lnTo>
                    <a:pt x="1092618" y="901619"/>
                  </a:lnTo>
                  <a:lnTo>
                    <a:pt x="1067153" y="939314"/>
                  </a:lnTo>
                  <a:lnTo>
                    <a:pt x="1038938" y="974867"/>
                  </a:lnTo>
                  <a:lnTo>
                    <a:pt x="1008126" y="1008126"/>
                  </a:lnTo>
                  <a:lnTo>
                    <a:pt x="974867" y="1038938"/>
                  </a:lnTo>
                  <a:lnTo>
                    <a:pt x="939314" y="1067153"/>
                  </a:lnTo>
                  <a:lnTo>
                    <a:pt x="901619" y="1092618"/>
                  </a:lnTo>
                  <a:lnTo>
                    <a:pt x="861934" y="1115180"/>
                  </a:lnTo>
                  <a:lnTo>
                    <a:pt x="820412" y="1134689"/>
                  </a:lnTo>
                  <a:lnTo>
                    <a:pt x="777203" y="1150991"/>
                  </a:lnTo>
                  <a:lnTo>
                    <a:pt x="732460" y="1163936"/>
                  </a:lnTo>
                  <a:lnTo>
                    <a:pt x="686336" y="1173370"/>
                  </a:lnTo>
                  <a:lnTo>
                    <a:pt x="638982" y="1179142"/>
                  </a:lnTo>
                  <a:lnTo>
                    <a:pt x="590550" y="1181100"/>
                  </a:lnTo>
                  <a:lnTo>
                    <a:pt x="542117" y="1179142"/>
                  </a:lnTo>
                  <a:lnTo>
                    <a:pt x="494763" y="1173370"/>
                  </a:lnTo>
                  <a:lnTo>
                    <a:pt x="448639" y="1163936"/>
                  </a:lnTo>
                  <a:lnTo>
                    <a:pt x="403896" y="1150991"/>
                  </a:lnTo>
                  <a:lnTo>
                    <a:pt x="360687" y="1134689"/>
                  </a:lnTo>
                  <a:lnTo>
                    <a:pt x="319165" y="1115180"/>
                  </a:lnTo>
                  <a:lnTo>
                    <a:pt x="279480" y="1092618"/>
                  </a:lnTo>
                  <a:lnTo>
                    <a:pt x="241785" y="1067153"/>
                  </a:lnTo>
                  <a:lnTo>
                    <a:pt x="206232" y="1038938"/>
                  </a:lnTo>
                  <a:lnTo>
                    <a:pt x="172974" y="1008125"/>
                  </a:lnTo>
                  <a:lnTo>
                    <a:pt x="142161" y="974867"/>
                  </a:lnTo>
                  <a:lnTo>
                    <a:pt x="113946" y="939314"/>
                  </a:lnTo>
                  <a:lnTo>
                    <a:pt x="88481" y="901619"/>
                  </a:lnTo>
                  <a:lnTo>
                    <a:pt x="65919" y="861934"/>
                  </a:lnTo>
                  <a:lnTo>
                    <a:pt x="46410" y="820412"/>
                  </a:lnTo>
                  <a:lnTo>
                    <a:pt x="30108" y="777203"/>
                  </a:lnTo>
                  <a:lnTo>
                    <a:pt x="17163" y="732460"/>
                  </a:lnTo>
                  <a:lnTo>
                    <a:pt x="7729" y="686336"/>
                  </a:lnTo>
                  <a:lnTo>
                    <a:pt x="1957" y="638982"/>
                  </a:lnTo>
                  <a:lnTo>
                    <a:pt x="0" y="590550"/>
                  </a:lnTo>
                  <a:close/>
                </a:path>
              </a:pathLst>
            </a:custGeom>
            <a:ln w="19050">
              <a:solidFill>
                <a:srgbClr val="4046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38725" y="2095500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650" y="0"/>
                  </a:moveTo>
                  <a:lnTo>
                    <a:pt x="460554" y="2332"/>
                  </a:lnTo>
                  <a:lnTo>
                    <a:pt x="412781" y="9186"/>
                  </a:lnTo>
                  <a:lnTo>
                    <a:pt x="366545" y="20349"/>
                  </a:lnTo>
                  <a:lnTo>
                    <a:pt x="322058" y="35607"/>
                  </a:lnTo>
                  <a:lnTo>
                    <a:pt x="279535" y="54747"/>
                  </a:lnTo>
                  <a:lnTo>
                    <a:pt x="239187" y="77555"/>
                  </a:lnTo>
                  <a:lnTo>
                    <a:pt x="201230" y="103818"/>
                  </a:lnTo>
                  <a:lnTo>
                    <a:pt x="165875" y="133323"/>
                  </a:lnTo>
                  <a:lnTo>
                    <a:pt x="133336" y="165856"/>
                  </a:lnTo>
                  <a:lnTo>
                    <a:pt x="103827" y="201204"/>
                  </a:lnTo>
                  <a:lnTo>
                    <a:pt x="77561" y="239153"/>
                  </a:lnTo>
                  <a:lnTo>
                    <a:pt x="54750" y="279490"/>
                  </a:lnTo>
                  <a:lnTo>
                    <a:pt x="35609" y="322001"/>
                  </a:lnTo>
                  <a:lnTo>
                    <a:pt x="20349" y="366474"/>
                  </a:lnTo>
                  <a:lnTo>
                    <a:pt x="9186" y="412694"/>
                  </a:lnTo>
                  <a:lnTo>
                    <a:pt x="2332" y="460448"/>
                  </a:lnTo>
                  <a:lnTo>
                    <a:pt x="0" y="509524"/>
                  </a:lnTo>
                  <a:lnTo>
                    <a:pt x="2332" y="558620"/>
                  </a:lnTo>
                  <a:lnTo>
                    <a:pt x="9186" y="606393"/>
                  </a:lnTo>
                  <a:lnTo>
                    <a:pt x="20349" y="652629"/>
                  </a:lnTo>
                  <a:lnTo>
                    <a:pt x="35609" y="697116"/>
                  </a:lnTo>
                  <a:lnTo>
                    <a:pt x="54750" y="739639"/>
                  </a:lnTo>
                  <a:lnTo>
                    <a:pt x="77561" y="779987"/>
                  </a:lnTo>
                  <a:lnTo>
                    <a:pt x="103827" y="817944"/>
                  </a:lnTo>
                  <a:lnTo>
                    <a:pt x="133336" y="853299"/>
                  </a:lnTo>
                  <a:lnTo>
                    <a:pt x="165875" y="885838"/>
                  </a:lnTo>
                  <a:lnTo>
                    <a:pt x="201230" y="915347"/>
                  </a:lnTo>
                  <a:lnTo>
                    <a:pt x="239187" y="941613"/>
                  </a:lnTo>
                  <a:lnTo>
                    <a:pt x="279535" y="964424"/>
                  </a:lnTo>
                  <a:lnTo>
                    <a:pt x="322058" y="983565"/>
                  </a:lnTo>
                  <a:lnTo>
                    <a:pt x="366545" y="998825"/>
                  </a:lnTo>
                  <a:lnTo>
                    <a:pt x="412781" y="1009988"/>
                  </a:lnTo>
                  <a:lnTo>
                    <a:pt x="460554" y="1016842"/>
                  </a:lnTo>
                  <a:lnTo>
                    <a:pt x="509650" y="1019175"/>
                  </a:lnTo>
                  <a:lnTo>
                    <a:pt x="558726" y="1016842"/>
                  </a:lnTo>
                  <a:lnTo>
                    <a:pt x="606480" y="1009988"/>
                  </a:lnTo>
                  <a:lnTo>
                    <a:pt x="652700" y="998825"/>
                  </a:lnTo>
                  <a:lnTo>
                    <a:pt x="697173" y="983565"/>
                  </a:lnTo>
                  <a:lnTo>
                    <a:pt x="739684" y="964424"/>
                  </a:lnTo>
                  <a:lnTo>
                    <a:pt x="780021" y="941613"/>
                  </a:lnTo>
                  <a:lnTo>
                    <a:pt x="817970" y="915347"/>
                  </a:lnTo>
                  <a:lnTo>
                    <a:pt x="853318" y="885838"/>
                  </a:lnTo>
                  <a:lnTo>
                    <a:pt x="885851" y="853299"/>
                  </a:lnTo>
                  <a:lnTo>
                    <a:pt x="915356" y="817944"/>
                  </a:lnTo>
                  <a:lnTo>
                    <a:pt x="941619" y="779987"/>
                  </a:lnTo>
                  <a:lnTo>
                    <a:pt x="964427" y="739639"/>
                  </a:lnTo>
                  <a:lnTo>
                    <a:pt x="983567" y="697116"/>
                  </a:lnTo>
                  <a:lnTo>
                    <a:pt x="998825" y="652629"/>
                  </a:lnTo>
                  <a:lnTo>
                    <a:pt x="1009988" y="606393"/>
                  </a:lnTo>
                  <a:lnTo>
                    <a:pt x="1016842" y="558620"/>
                  </a:lnTo>
                  <a:lnTo>
                    <a:pt x="1019175" y="509524"/>
                  </a:lnTo>
                  <a:lnTo>
                    <a:pt x="1016842" y="460448"/>
                  </a:lnTo>
                  <a:lnTo>
                    <a:pt x="1009988" y="412694"/>
                  </a:lnTo>
                  <a:lnTo>
                    <a:pt x="998825" y="366474"/>
                  </a:lnTo>
                  <a:lnTo>
                    <a:pt x="983567" y="322001"/>
                  </a:lnTo>
                  <a:lnTo>
                    <a:pt x="964427" y="279490"/>
                  </a:lnTo>
                  <a:lnTo>
                    <a:pt x="941619" y="239153"/>
                  </a:lnTo>
                  <a:lnTo>
                    <a:pt x="915356" y="201204"/>
                  </a:lnTo>
                  <a:lnTo>
                    <a:pt x="885851" y="165856"/>
                  </a:lnTo>
                  <a:lnTo>
                    <a:pt x="853318" y="133323"/>
                  </a:lnTo>
                  <a:lnTo>
                    <a:pt x="817970" y="103818"/>
                  </a:lnTo>
                  <a:lnTo>
                    <a:pt x="780021" y="77555"/>
                  </a:lnTo>
                  <a:lnTo>
                    <a:pt x="739684" y="54747"/>
                  </a:lnTo>
                  <a:lnTo>
                    <a:pt x="697173" y="35607"/>
                  </a:lnTo>
                  <a:lnTo>
                    <a:pt x="652700" y="20349"/>
                  </a:lnTo>
                  <a:lnTo>
                    <a:pt x="606480" y="9186"/>
                  </a:lnTo>
                  <a:lnTo>
                    <a:pt x="558726" y="2332"/>
                  </a:lnTo>
                  <a:lnTo>
                    <a:pt x="509650" y="0"/>
                  </a:lnTo>
                  <a:close/>
                </a:path>
              </a:pathLst>
            </a:custGeom>
            <a:solidFill>
              <a:srgbClr val="9F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57350" y="3190875"/>
              <a:ext cx="3895725" cy="459105"/>
            </a:xfrm>
            <a:custGeom>
              <a:avLst/>
              <a:gdLst/>
              <a:ahLst/>
              <a:cxnLst/>
              <a:rect l="l" t="t" r="r" b="b"/>
              <a:pathLst>
                <a:path w="3895725" h="459104">
                  <a:moveTo>
                    <a:pt x="3895725" y="0"/>
                  </a:moveTo>
                  <a:lnTo>
                    <a:pt x="3895725" y="458978"/>
                  </a:lnTo>
                </a:path>
                <a:path w="3895725" h="459104">
                  <a:moveTo>
                    <a:pt x="0" y="0"/>
                  </a:moveTo>
                  <a:lnTo>
                    <a:pt x="0" y="458978"/>
                  </a:lnTo>
                </a:path>
              </a:pathLst>
            </a:custGeom>
            <a:ln w="19050">
              <a:solidFill>
                <a:srgbClr val="4046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19225" y="2095500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38100" y="0"/>
                  </a:moveTo>
                  <a:lnTo>
                    <a:pt x="0" y="28575"/>
                  </a:lnTo>
                  <a:lnTo>
                    <a:pt x="38100" y="571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66800" y="2009775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0" y="590550"/>
                  </a:moveTo>
                  <a:lnTo>
                    <a:pt x="1957" y="542117"/>
                  </a:lnTo>
                  <a:lnTo>
                    <a:pt x="7729" y="494763"/>
                  </a:lnTo>
                  <a:lnTo>
                    <a:pt x="17163" y="448639"/>
                  </a:lnTo>
                  <a:lnTo>
                    <a:pt x="30108" y="403896"/>
                  </a:lnTo>
                  <a:lnTo>
                    <a:pt x="46410" y="360687"/>
                  </a:lnTo>
                  <a:lnTo>
                    <a:pt x="65919" y="319165"/>
                  </a:lnTo>
                  <a:lnTo>
                    <a:pt x="88481" y="279480"/>
                  </a:lnTo>
                  <a:lnTo>
                    <a:pt x="113946" y="241785"/>
                  </a:lnTo>
                  <a:lnTo>
                    <a:pt x="142161" y="206232"/>
                  </a:lnTo>
                  <a:lnTo>
                    <a:pt x="172974" y="172973"/>
                  </a:lnTo>
                  <a:lnTo>
                    <a:pt x="206232" y="142161"/>
                  </a:lnTo>
                  <a:lnTo>
                    <a:pt x="241785" y="113946"/>
                  </a:lnTo>
                  <a:lnTo>
                    <a:pt x="279480" y="88481"/>
                  </a:lnTo>
                  <a:lnTo>
                    <a:pt x="319165" y="65919"/>
                  </a:lnTo>
                  <a:lnTo>
                    <a:pt x="360687" y="46410"/>
                  </a:lnTo>
                  <a:lnTo>
                    <a:pt x="403896" y="30108"/>
                  </a:lnTo>
                  <a:lnTo>
                    <a:pt x="448639" y="17163"/>
                  </a:lnTo>
                  <a:lnTo>
                    <a:pt x="494763" y="7729"/>
                  </a:lnTo>
                  <a:lnTo>
                    <a:pt x="542117" y="1957"/>
                  </a:lnTo>
                  <a:lnTo>
                    <a:pt x="590550" y="0"/>
                  </a:lnTo>
                  <a:lnTo>
                    <a:pt x="638982" y="1957"/>
                  </a:lnTo>
                  <a:lnTo>
                    <a:pt x="686336" y="7729"/>
                  </a:lnTo>
                  <a:lnTo>
                    <a:pt x="732460" y="17163"/>
                  </a:lnTo>
                  <a:lnTo>
                    <a:pt x="777203" y="30108"/>
                  </a:lnTo>
                  <a:lnTo>
                    <a:pt x="820412" y="46410"/>
                  </a:lnTo>
                  <a:lnTo>
                    <a:pt x="861934" y="65919"/>
                  </a:lnTo>
                  <a:lnTo>
                    <a:pt x="901619" y="88481"/>
                  </a:lnTo>
                  <a:lnTo>
                    <a:pt x="939314" y="113946"/>
                  </a:lnTo>
                  <a:lnTo>
                    <a:pt x="974867" y="142161"/>
                  </a:lnTo>
                  <a:lnTo>
                    <a:pt x="1008126" y="172974"/>
                  </a:lnTo>
                  <a:lnTo>
                    <a:pt x="1038938" y="206232"/>
                  </a:lnTo>
                  <a:lnTo>
                    <a:pt x="1067153" y="241785"/>
                  </a:lnTo>
                  <a:lnTo>
                    <a:pt x="1092618" y="279480"/>
                  </a:lnTo>
                  <a:lnTo>
                    <a:pt x="1115180" y="319165"/>
                  </a:lnTo>
                  <a:lnTo>
                    <a:pt x="1134689" y="360687"/>
                  </a:lnTo>
                  <a:lnTo>
                    <a:pt x="1150991" y="403896"/>
                  </a:lnTo>
                  <a:lnTo>
                    <a:pt x="1163936" y="448639"/>
                  </a:lnTo>
                  <a:lnTo>
                    <a:pt x="1173370" y="494763"/>
                  </a:lnTo>
                  <a:lnTo>
                    <a:pt x="1179142" y="542117"/>
                  </a:lnTo>
                  <a:lnTo>
                    <a:pt x="1181100" y="590550"/>
                  </a:lnTo>
                  <a:lnTo>
                    <a:pt x="1179142" y="638982"/>
                  </a:lnTo>
                  <a:lnTo>
                    <a:pt x="1173370" y="686336"/>
                  </a:lnTo>
                  <a:lnTo>
                    <a:pt x="1163936" y="732460"/>
                  </a:lnTo>
                  <a:lnTo>
                    <a:pt x="1150991" y="777203"/>
                  </a:lnTo>
                  <a:lnTo>
                    <a:pt x="1134689" y="820412"/>
                  </a:lnTo>
                  <a:lnTo>
                    <a:pt x="1115180" y="861934"/>
                  </a:lnTo>
                  <a:lnTo>
                    <a:pt x="1092618" y="901619"/>
                  </a:lnTo>
                  <a:lnTo>
                    <a:pt x="1067153" y="939314"/>
                  </a:lnTo>
                  <a:lnTo>
                    <a:pt x="1038938" y="974867"/>
                  </a:lnTo>
                  <a:lnTo>
                    <a:pt x="1008125" y="1008126"/>
                  </a:lnTo>
                  <a:lnTo>
                    <a:pt x="974867" y="1038938"/>
                  </a:lnTo>
                  <a:lnTo>
                    <a:pt x="939314" y="1067153"/>
                  </a:lnTo>
                  <a:lnTo>
                    <a:pt x="901619" y="1092618"/>
                  </a:lnTo>
                  <a:lnTo>
                    <a:pt x="861934" y="1115180"/>
                  </a:lnTo>
                  <a:lnTo>
                    <a:pt x="820412" y="1134689"/>
                  </a:lnTo>
                  <a:lnTo>
                    <a:pt x="777203" y="1150991"/>
                  </a:lnTo>
                  <a:lnTo>
                    <a:pt x="732460" y="1163936"/>
                  </a:lnTo>
                  <a:lnTo>
                    <a:pt x="686336" y="1173370"/>
                  </a:lnTo>
                  <a:lnTo>
                    <a:pt x="638982" y="1179142"/>
                  </a:lnTo>
                  <a:lnTo>
                    <a:pt x="590550" y="1181100"/>
                  </a:lnTo>
                  <a:lnTo>
                    <a:pt x="542117" y="1179142"/>
                  </a:lnTo>
                  <a:lnTo>
                    <a:pt x="494763" y="1173370"/>
                  </a:lnTo>
                  <a:lnTo>
                    <a:pt x="448639" y="1163936"/>
                  </a:lnTo>
                  <a:lnTo>
                    <a:pt x="403896" y="1150991"/>
                  </a:lnTo>
                  <a:lnTo>
                    <a:pt x="360687" y="1134689"/>
                  </a:lnTo>
                  <a:lnTo>
                    <a:pt x="319165" y="1115180"/>
                  </a:lnTo>
                  <a:lnTo>
                    <a:pt x="279480" y="1092618"/>
                  </a:lnTo>
                  <a:lnTo>
                    <a:pt x="241785" y="1067153"/>
                  </a:lnTo>
                  <a:lnTo>
                    <a:pt x="206232" y="1038938"/>
                  </a:lnTo>
                  <a:lnTo>
                    <a:pt x="172973" y="1008125"/>
                  </a:lnTo>
                  <a:lnTo>
                    <a:pt x="142161" y="974867"/>
                  </a:lnTo>
                  <a:lnTo>
                    <a:pt x="113946" y="939314"/>
                  </a:lnTo>
                  <a:lnTo>
                    <a:pt x="88481" y="901619"/>
                  </a:lnTo>
                  <a:lnTo>
                    <a:pt x="65919" y="861934"/>
                  </a:lnTo>
                  <a:lnTo>
                    <a:pt x="46410" y="820412"/>
                  </a:lnTo>
                  <a:lnTo>
                    <a:pt x="30108" y="777203"/>
                  </a:lnTo>
                  <a:lnTo>
                    <a:pt x="17163" y="732460"/>
                  </a:lnTo>
                  <a:lnTo>
                    <a:pt x="7729" y="686336"/>
                  </a:lnTo>
                  <a:lnTo>
                    <a:pt x="1957" y="638982"/>
                  </a:lnTo>
                  <a:lnTo>
                    <a:pt x="0" y="590550"/>
                  </a:lnTo>
                  <a:close/>
                </a:path>
              </a:pathLst>
            </a:custGeom>
            <a:ln w="19050">
              <a:solidFill>
                <a:srgbClr val="4046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52525" y="2095500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650" y="0"/>
                  </a:moveTo>
                  <a:lnTo>
                    <a:pt x="460554" y="2332"/>
                  </a:lnTo>
                  <a:lnTo>
                    <a:pt x="412781" y="9186"/>
                  </a:lnTo>
                  <a:lnTo>
                    <a:pt x="366545" y="20349"/>
                  </a:lnTo>
                  <a:lnTo>
                    <a:pt x="322058" y="35607"/>
                  </a:lnTo>
                  <a:lnTo>
                    <a:pt x="279535" y="54747"/>
                  </a:lnTo>
                  <a:lnTo>
                    <a:pt x="239187" y="77555"/>
                  </a:lnTo>
                  <a:lnTo>
                    <a:pt x="201230" y="103818"/>
                  </a:lnTo>
                  <a:lnTo>
                    <a:pt x="165875" y="133323"/>
                  </a:lnTo>
                  <a:lnTo>
                    <a:pt x="133336" y="165856"/>
                  </a:lnTo>
                  <a:lnTo>
                    <a:pt x="103827" y="201204"/>
                  </a:lnTo>
                  <a:lnTo>
                    <a:pt x="77561" y="239153"/>
                  </a:lnTo>
                  <a:lnTo>
                    <a:pt x="54750" y="279490"/>
                  </a:lnTo>
                  <a:lnTo>
                    <a:pt x="35609" y="322001"/>
                  </a:lnTo>
                  <a:lnTo>
                    <a:pt x="20349" y="366474"/>
                  </a:lnTo>
                  <a:lnTo>
                    <a:pt x="9186" y="412694"/>
                  </a:lnTo>
                  <a:lnTo>
                    <a:pt x="2332" y="460448"/>
                  </a:lnTo>
                  <a:lnTo>
                    <a:pt x="0" y="509524"/>
                  </a:lnTo>
                  <a:lnTo>
                    <a:pt x="2332" y="558620"/>
                  </a:lnTo>
                  <a:lnTo>
                    <a:pt x="9186" y="606393"/>
                  </a:lnTo>
                  <a:lnTo>
                    <a:pt x="20349" y="652629"/>
                  </a:lnTo>
                  <a:lnTo>
                    <a:pt x="35609" y="697116"/>
                  </a:lnTo>
                  <a:lnTo>
                    <a:pt x="54750" y="739639"/>
                  </a:lnTo>
                  <a:lnTo>
                    <a:pt x="77561" y="779987"/>
                  </a:lnTo>
                  <a:lnTo>
                    <a:pt x="103827" y="817944"/>
                  </a:lnTo>
                  <a:lnTo>
                    <a:pt x="133336" y="853299"/>
                  </a:lnTo>
                  <a:lnTo>
                    <a:pt x="165875" y="885838"/>
                  </a:lnTo>
                  <a:lnTo>
                    <a:pt x="201230" y="915347"/>
                  </a:lnTo>
                  <a:lnTo>
                    <a:pt x="239187" y="941613"/>
                  </a:lnTo>
                  <a:lnTo>
                    <a:pt x="279535" y="964424"/>
                  </a:lnTo>
                  <a:lnTo>
                    <a:pt x="322058" y="983565"/>
                  </a:lnTo>
                  <a:lnTo>
                    <a:pt x="366545" y="998825"/>
                  </a:lnTo>
                  <a:lnTo>
                    <a:pt x="412781" y="1009988"/>
                  </a:lnTo>
                  <a:lnTo>
                    <a:pt x="460554" y="1016842"/>
                  </a:lnTo>
                  <a:lnTo>
                    <a:pt x="509650" y="1019175"/>
                  </a:lnTo>
                  <a:lnTo>
                    <a:pt x="558726" y="1016842"/>
                  </a:lnTo>
                  <a:lnTo>
                    <a:pt x="606480" y="1009988"/>
                  </a:lnTo>
                  <a:lnTo>
                    <a:pt x="652700" y="998825"/>
                  </a:lnTo>
                  <a:lnTo>
                    <a:pt x="697173" y="983565"/>
                  </a:lnTo>
                  <a:lnTo>
                    <a:pt x="739684" y="964424"/>
                  </a:lnTo>
                  <a:lnTo>
                    <a:pt x="780021" y="941613"/>
                  </a:lnTo>
                  <a:lnTo>
                    <a:pt x="817970" y="915347"/>
                  </a:lnTo>
                  <a:lnTo>
                    <a:pt x="853318" y="885838"/>
                  </a:lnTo>
                  <a:lnTo>
                    <a:pt x="885851" y="853299"/>
                  </a:lnTo>
                  <a:lnTo>
                    <a:pt x="915356" y="817944"/>
                  </a:lnTo>
                  <a:lnTo>
                    <a:pt x="941619" y="779987"/>
                  </a:lnTo>
                  <a:lnTo>
                    <a:pt x="964427" y="739639"/>
                  </a:lnTo>
                  <a:lnTo>
                    <a:pt x="983567" y="697116"/>
                  </a:lnTo>
                  <a:lnTo>
                    <a:pt x="998825" y="652629"/>
                  </a:lnTo>
                  <a:lnTo>
                    <a:pt x="1009988" y="606393"/>
                  </a:lnTo>
                  <a:lnTo>
                    <a:pt x="1016842" y="558620"/>
                  </a:lnTo>
                  <a:lnTo>
                    <a:pt x="1019175" y="509524"/>
                  </a:lnTo>
                  <a:lnTo>
                    <a:pt x="1016842" y="460448"/>
                  </a:lnTo>
                  <a:lnTo>
                    <a:pt x="1009988" y="412694"/>
                  </a:lnTo>
                  <a:lnTo>
                    <a:pt x="998825" y="366474"/>
                  </a:lnTo>
                  <a:lnTo>
                    <a:pt x="983567" y="322001"/>
                  </a:lnTo>
                  <a:lnTo>
                    <a:pt x="964427" y="279490"/>
                  </a:lnTo>
                  <a:lnTo>
                    <a:pt x="941619" y="239153"/>
                  </a:lnTo>
                  <a:lnTo>
                    <a:pt x="915356" y="201204"/>
                  </a:lnTo>
                  <a:lnTo>
                    <a:pt x="885851" y="165856"/>
                  </a:lnTo>
                  <a:lnTo>
                    <a:pt x="853318" y="133323"/>
                  </a:lnTo>
                  <a:lnTo>
                    <a:pt x="817970" y="103818"/>
                  </a:lnTo>
                  <a:lnTo>
                    <a:pt x="780021" y="77555"/>
                  </a:lnTo>
                  <a:lnTo>
                    <a:pt x="739684" y="54747"/>
                  </a:lnTo>
                  <a:lnTo>
                    <a:pt x="697173" y="35607"/>
                  </a:lnTo>
                  <a:lnTo>
                    <a:pt x="652700" y="20349"/>
                  </a:lnTo>
                  <a:lnTo>
                    <a:pt x="606480" y="9186"/>
                  </a:lnTo>
                  <a:lnTo>
                    <a:pt x="558726" y="2332"/>
                  </a:lnTo>
                  <a:lnTo>
                    <a:pt x="509650" y="0"/>
                  </a:lnTo>
                  <a:close/>
                </a:path>
              </a:pathLst>
            </a:custGeom>
            <a:solidFill>
              <a:srgbClr val="C7A49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3050" y="3648075"/>
              <a:ext cx="238125" cy="22860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009900" y="2009775"/>
              <a:ext cx="1190625" cy="1181100"/>
            </a:xfrm>
            <a:custGeom>
              <a:avLst/>
              <a:gdLst/>
              <a:ahLst/>
              <a:cxnLst/>
              <a:rect l="l" t="t" r="r" b="b"/>
              <a:pathLst>
                <a:path w="1190625" h="1181100">
                  <a:moveTo>
                    <a:pt x="0" y="590550"/>
                  </a:moveTo>
                  <a:lnTo>
                    <a:pt x="1973" y="542117"/>
                  </a:lnTo>
                  <a:lnTo>
                    <a:pt x="7792" y="494763"/>
                  </a:lnTo>
                  <a:lnTo>
                    <a:pt x="17304" y="448639"/>
                  </a:lnTo>
                  <a:lnTo>
                    <a:pt x="30354" y="403896"/>
                  </a:lnTo>
                  <a:lnTo>
                    <a:pt x="46789" y="360687"/>
                  </a:lnTo>
                  <a:lnTo>
                    <a:pt x="66457" y="319165"/>
                  </a:lnTo>
                  <a:lnTo>
                    <a:pt x="89204" y="279480"/>
                  </a:lnTo>
                  <a:lnTo>
                    <a:pt x="114877" y="241785"/>
                  </a:lnTo>
                  <a:lnTo>
                    <a:pt x="143322" y="206232"/>
                  </a:lnTo>
                  <a:lnTo>
                    <a:pt x="174386" y="172973"/>
                  </a:lnTo>
                  <a:lnTo>
                    <a:pt x="207917" y="142161"/>
                  </a:lnTo>
                  <a:lnTo>
                    <a:pt x="243760" y="113946"/>
                  </a:lnTo>
                  <a:lnTo>
                    <a:pt x="281763" y="88481"/>
                  </a:lnTo>
                  <a:lnTo>
                    <a:pt x="321772" y="65919"/>
                  </a:lnTo>
                  <a:lnTo>
                    <a:pt x="363634" y="46410"/>
                  </a:lnTo>
                  <a:lnTo>
                    <a:pt x="407196" y="30108"/>
                  </a:lnTo>
                  <a:lnTo>
                    <a:pt x="452304" y="17163"/>
                  </a:lnTo>
                  <a:lnTo>
                    <a:pt x="498806" y="7729"/>
                  </a:lnTo>
                  <a:lnTo>
                    <a:pt x="546547" y="1957"/>
                  </a:lnTo>
                  <a:lnTo>
                    <a:pt x="595376" y="0"/>
                  </a:lnTo>
                  <a:lnTo>
                    <a:pt x="644186" y="1957"/>
                  </a:lnTo>
                  <a:lnTo>
                    <a:pt x="691911" y="7729"/>
                  </a:lnTo>
                  <a:lnTo>
                    <a:pt x="738398" y="17163"/>
                  </a:lnTo>
                  <a:lnTo>
                    <a:pt x="783493" y="30108"/>
                  </a:lnTo>
                  <a:lnTo>
                    <a:pt x="827043" y="46410"/>
                  </a:lnTo>
                  <a:lnTo>
                    <a:pt x="868895" y="65919"/>
                  </a:lnTo>
                  <a:lnTo>
                    <a:pt x="908896" y="88481"/>
                  </a:lnTo>
                  <a:lnTo>
                    <a:pt x="946891" y="113946"/>
                  </a:lnTo>
                  <a:lnTo>
                    <a:pt x="982728" y="142161"/>
                  </a:lnTo>
                  <a:lnTo>
                    <a:pt x="1016254" y="172974"/>
                  </a:lnTo>
                  <a:lnTo>
                    <a:pt x="1047314" y="206232"/>
                  </a:lnTo>
                  <a:lnTo>
                    <a:pt x="1075756" y="241785"/>
                  </a:lnTo>
                  <a:lnTo>
                    <a:pt x="1101426" y="279480"/>
                  </a:lnTo>
                  <a:lnTo>
                    <a:pt x="1124170" y="319165"/>
                  </a:lnTo>
                  <a:lnTo>
                    <a:pt x="1143837" y="360687"/>
                  </a:lnTo>
                  <a:lnTo>
                    <a:pt x="1160272" y="403896"/>
                  </a:lnTo>
                  <a:lnTo>
                    <a:pt x="1173321" y="448639"/>
                  </a:lnTo>
                  <a:lnTo>
                    <a:pt x="1182832" y="494763"/>
                  </a:lnTo>
                  <a:lnTo>
                    <a:pt x="1188651" y="542117"/>
                  </a:lnTo>
                  <a:lnTo>
                    <a:pt x="1190625" y="590550"/>
                  </a:lnTo>
                  <a:lnTo>
                    <a:pt x="1188651" y="638982"/>
                  </a:lnTo>
                  <a:lnTo>
                    <a:pt x="1182832" y="686336"/>
                  </a:lnTo>
                  <a:lnTo>
                    <a:pt x="1173321" y="732460"/>
                  </a:lnTo>
                  <a:lnTo>
                    <a:pt x="1160271" y="777203"/>
                  </a:lnTo>
                  <a:lnTo>
                    <a:pt x="1143837" y="820412"/>
                  </a:lnTo>
                  <a:lnTo>
                    <a:pt x="1124170" y="861934"/>
                  </a:lnTo>
                  <a:lnTo>
                    <a:pt x="1101426" y="901619"/>
                  </a:lnTo>
                  <a:lnTo>
                    <a:pt x="1075756" y="939314"/>
                  </a:lnTo>
                  <a:lnTo>
                    <a:pt x="1047314" y="974867"/>
                  </a:lnTo>
                  <a:lnTo>
                    <a:pt x="1016253" y="1008126"/>
                  </a:lnTo>
                  <a:lnTo>
                    <a:pt x="982728" y="1038938"/>
                  </a:lnTo>
                  <a:lnTo>
                    <a:pt x="946891" y="1067153"/>
                  </a:lnTo>
                  <a:lnTo>
                    <a:pt x="908896" y="1092618"/>
                  </a:lnTo>
                  <a:lnTo>
                    <a:pt x="868895" y="1115180"/>
                  </a:lnTo>
                  <a:lnTo>
                    <a:pt x="827043" y="1134689"/>
                  </a:lnTo>
                  <a:lnTo>
                    <a:pt x="783493" y="1150991"/>
                  </a:lnTo>
                  <a:lnTo>
                    <a:pt x="738398" y="1163936"/>
                  </a:lnTo>
                  <a:lnTo>
                    <a:pt x="691911" y="1173370"/>
                  </a:lnTo>
                  <a:lnTo>
                    <a:pt x="644186" y="1179142"/>
                  </a:lnTo>
                  <a:lnTo>
                    <a:pt x="595376" y="1181100"/>
                  </a:lnTo>
                  <a:lnTo>
                    <a:pt x="546547" y="1179142"/>
                  </a:lnTo>
                  <a:lnTo>
                    <a:pt x="498806" y="1173370"/>
                  </a:lnTo>
                  <a:lnTo>
                    <a:pt x="452304" y="1163936"/>
                  </a:lnTo>
                  <a:lnTo>
                    <a:pt x="407196" y="1150991"/>
                  </a:lnTo>
                  <a:lnTo>
                    <a:pt x="363634" y="1134689"/>
                  </a:lnTo>
                  <a:lnTo>
                    <a:pt x="321772" y="1115180"/>
                  </a:lnTo>
                  <a:lnTo>
                    <a:pt x="281763" y="1092618"/>
                  </a:lnTo>
                  <a:lnTo>
                    <a:pt x="243760" y="1067153"/>
                  </a:lnTo>
                  <a:lnTo>
                    <a:pt x="207917" y="1038938"/>
                  </a:lnTo>
                  <a:lnTo>
                    <a:pt x="174386" y="1008125"/>
                  </a:lnTo>
                  <a:lnTo>
                    <a:pt x="143322" y="974867"/>
                  </a:lnTo>
                  <a:lnTo>
                    <a:pt x="114877" y="939314"/>
                  </a:lnTo>
                  <a:lnTo>
                    <a:pt x="89204" y="901619"/>
                  </a:lnTo>
                  <a:lnTo>
                    <a:pt x="66457" y="861934"/>
                  </a:lnTo>
                  <a:lnTo>
                    <a:pt x="46789" y="820412"/>
                  </a:lnTo>
                  <a:lnTo>
                    <a:pt x="30354" y="777203"/>
                  </a:lnTo>
                  <a:lnTo>
                    <a:pt x="17304" y="732460"/>
                  </a:lnTo>
                  <a:lnTo>
                    <a:pt x="7792" y="686336"/>
                  </a:lnTo>
                  <a:lnTo>
                    <a:pt x="1973" y="638982"/>
                  </a:lnTo>
                  <a:lnTo>
                    <a:pt x="0" y="590550"/>
                  </a:lnTo>
                  <a:close/>
                </a:path>
              </a:pathLst>
            </a:custGeom>
            <a:ln w="19050">
              <a:solidFill>
                <a:srgbClr val="4046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95625" y="2095500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650" y="0"/>
                  </a:moveTo>
                  <a:lnTo>
                    <a:pt x="460554" y="2332"/>
                  </a:lnTo>
                  <a:lnTo>
                    <a:pt x="412781" y="9186"/>
                  </a:lnTo>
                  <a:lnTo>
                    <a:pt x="366545" y="20349"/>
                  </a:lnTo>
                  <a:lnTo>
                    <a:pt x="322058" y="35607"/>
                  </a:lnTo>
                  <a:lnTo>
                    <a:pt x="279535" y="54747"/>
                  </a:lnTo>
                  <a:lnTo>
                    <a:pt x="239187" y="77555"/>
                  </a:lnTo>
                  <a:lnTo>
                    <a:pt x="201230" y="103818"/>
                  </a:lnTo>
                  <a:lnTo>
                    <a:pt x="165875" y="133323"/>
                  </a:lnTo>
                  <a:lnTo>
                    <a:pt x="133336" y="165856"/>
                  </a:lnTo>
                  <a:lnTo>
                    <a:pt x="103827" y="201204"/>
                  </a:lnTo>
                  <a:lnTo>
                    <a:pt x="77561" y="239153"/>
                  </a:lnTo>
                  <a:lnTo>
                    <a:pt x="54750" y="279490"/>
                  </a:lnTo>
                  <a:lnTo>
                    <a:pt x="35609" y="322001"/>
                  </a:lnTo>
                  <a:lnTo>
                    <a:pt x="20349" y="366474"/>
                  </a:lnTo>
                  <a:lnTo>
                    <a:pt x="9186" y="412694"/>
                  </a:lnTo>
                  <a:lnTo>
                    <a:pt x="2332" y="460448"/>
                  </a:lnTo>
                  <a:lnTo>
                    <a:pt x="0" y="509524"/>
                  </a:lnTo>
                  <a:lnTo>
                    <a:pt x="2332" y="558620"/>
                  </a:lnTo>
                  <a:lnTo>
                    <a:pt x="9186" y="606393"/>
                  </a:lnTo>
                  <a:lnTo>
                    <a:pt x="20349" y="652629"/>
                  </a:lnTo>
                  <a:lnTo>
                    <a:pt x="35609" y="697116"/>
                  </a:lnTo>
                  <a:lnTo>
                    <a:pt x="54750" y="739639"/>
                  </a:lnTo>
                  <a:lnTo>
                    <a:pt x="77561" y="779987"/>
                  </a:lnTo>
                  <a:lnTo>
                    <a:pt x="103827" y="817944"/>
                  </a:lnTo>
                  <a:lnTo>
                    <a:pt x="133336" y="853299"/>
                  </a:lnTo>
                  <a:lnTo>
                    <a:pt x="165875" y="885838"/>
                  </a:lnTo>
                  <a:lnTo>
                    <a:pt x="201230" y="915347"/>
                  </a:lnTo>
                  <a:lnTo>
                    <a:pt x="239187" y="941613"/>
                  </a:lnTo>
                  <a:lnTo>
                    <a:pt x="279535" y="964424"/>
                  </a:lnTo>
                  <a:lnTo>
                    <a:pt x="322058" y="983565"/>
                  </a:lnTo>
                  <a:lnTo>
                    <a:pt x="366545" y="998825"/>
                  </a:lnTo>
                  <a:lnTo>
                    <a:pt x="412781" y="1009988"/>
                  </a:lnTo>
                  <a:lnTo>
                    <a:pt x="460554" y="1016842"/>
                  </a:lnTo>
                  <a:lnTo>
                    <a:pt x="509650" y="1019175"/>
                  </a:lnTo>
                  <a:lnTo>
                    <a:pt x="558726" y="1016842"/>
                  </a:lnTo>
                  <a:lnTo>
                    <a:pt x="606480" y="1009988"/>
                  </a:lnTo>
                  <a:lnTo>
                    <a:pt x="652700" y="998825"/>
                  </a:lnTo>
                  <a:lnTo>
                    <a:pt x="697173" y="983565"/>
                  </a:lnTo>
                  <a:lnTo>
                    <a:pt x="739684" y="964424"/>
                  </a:lnTo>
                  <a:lnTo>
                    <a:pt x="780021" y="941613"/>
                  </a:lnTo>
                  <a:lnTo>
                    <a:pt x="817970" y="915347"/>
                  </a:lnTo>
                  <a:lnTo>
                    <a:pt x="853318" y="885838"/>
                  </a:lnTo>
                  <a:lnTo>
                    <a:pt x="885851" y="853299"/>
                  </a:lnTo>
                  <a:lnTo>
                    <a:pt x="915356" y="817944"/>
                  </a:lnTo>
                  <a:lnTo>
                    <a:pt x="941619" y="779987"/>
                  </a:lnTo>
                  <a:lnTo>
                    <a:pt x="964427" y="739639"/>
                  </a:lnTo>
                  <a:lnTo>
                    <a:pt x="983567" y="697116"/>
                  </a:lnTo>
                  <a:lnTo>
                    <a:pt x="998825" y="652629"/>
                  </a:lnTo>
                  <a:lnTo>
                    <a:pt x="1009988" y="606393"/>
                  </a:lnTo>
                  <a:lnTo>
                    <a:pt x="1016842" y="558620"/>
                  </a:lnTo>
                  <a:lnTo>
                    <a:pt x="1019175" y="509524"/>
                  </a:lnTo>
                  <a:lnTo>
                    <a:pt x="1016842" y="460448"/>
                  </a:lnTo>
                  <a:lnTo>
                    <a:pt x="1009988" y="412694"/>
                  </a:lnTo>
                  <a:lnTo>
                    <a:pt x="998825" y="366474"/>
                  </a:lnTo>
                  <a:lnTo>
                    <a:pt x="983567" y="322001"/>
                  </a:lnTo>
                  <a:lnTo>
                    <a:pt x="964427" y="279490"/>
                  </a:lnTo>
                  <a:lnTo>
                    <a:pt x="941619" y="239153"/>
                  </a:lnTo>
                  <a:lnTo>
                    <a:pt x="915356" y="201204"/>
                  </a:lnTo>
                  <a:lnTo>
                    <a:pt x="885851" y="165856"/>
                  </a:lnTo>
                  <a:lnTo>
                    <a:pt x="853318" y="133323"/>
                  </a:lnTo>
                  <a:lnTo>
                    <a:pt x="817970" y="103818"/>
                  </a:lnTo>
                  <a:lnTo>
                    <a:pt x="780021" y="77555"/>
                  </a:lnTo>
                  <a:lnTo>
                    <a:pt x="739684" y="54747"/>
                  </a:lnTo>
                  <a:lnTo>
                    <a:pt x="697173" y="35607"/>
                  </a:lnTo>
                  <a:lnTo>
                    <a:pt x="652700" y="20349"/>
                  </a:lnTo>
                  <a:lnTo>
                    <a:pt x="606480" y="9186"/>
                  </a:lnTo>
                  <a:lnTo>
                    <a:pt x="558726" y="2332"/>
                  </a:lnTo>
                  <a:lnTo>
                    <a:pt x="50965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150" y="3648075"/>
              <a:ext cx="238125" cy="2286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609975" y="2009775"/>
              <a:ext cx="4476750" cy="1640205"/>
            </a:xfrm>
            <a:custGeom>
              <a:avLst/>
              <a:gdLst/>
              <a:ahLst/>
              <a:cxnLst/>
              <a:rect l="l" t="t" r="r" b="b"/>
              <a:pathLst>
                <a:path w="4476750" h="1640204">
                  <a:moveTo>
                    <a:pt x="0" y="1181100"/>
                  </a:moveTo>
                  <a:lnTo>
                    <a:pt x="0" y="1640077"/>
                  </a:lnTo>
                </a:path>
                <a:path w="4476750" h="1640204">
                  <a:moveTo>
                    <a:pt x="3295650" y="590550"/>
                  </a:moveTo>
                  <a:lnTo>
                    <a:pt x="3297607" y="542117"/>
                  </a:lnTo>
                  <a:lnTo>
                    <a:pt x="3303379" y="494763"/>
                  </a:lnTo>
                  <a:lnTo>
                    <a:pt x="3312813" y="448639"/>
                  </a:lnTo>
                  <a:lnTo>
                    <a:pt x="3325758" y="403896"/>
                  </a:lnTo>
                  <a:lnTo>
                    <a:pt x="3342060" y="360687"/>
                  </a:lnTo>
                  <a:lnTo>
                    <a:pt x="3361569" y="319165"/>
                  </a:lnTo>
                  <a:lnTo>
                    <a:pt x="3384131" y="279480"/>
                  </a:lnTo>
                  <a:lnTo>
                    <a:pt x="3409596" y="241785"/>
                  </a:lnTo>
                  <a:lnTo>
                    <a:pt x="3437811" y="206232"/>
                  </a:lnTo>
                  <a:lnTo>
                    <a:pt x="3468623" y="172973"/>
                  </a:lnTo>
                  <a:lnTo>
                    <a:pt x="3501882" y="142161"/>
                  </a:lnTo>
                  <a:lnTo>
                    <a:pt x="3537435" y="113946"/>
                  </a:lnTo>
                  <a:lnTo>
                    <a:pt x="3575130" y="88481"/>
                  </a:lnTo>
                  <a:lnTo>
                    <a:pt x="3614815" y="65919"/>
                  </a:lnTo>
                  <a:lnTo>
                    <a:pt x="3656337" y="46410"/>
                  </a:lnTo>
                  <a:lnTo>
                    <a:pt x="3699546" y="30108"/>
                  </a:lnTo>
                  <a:lnTo>
                    <a:pt x="3744289" y="17163"/>
                  </a:lnTo>
                  <a:lnTo>
                    <a:pt x="3790413" y="7729"/>
                  </a:lnTo>
                  <a:lnTo>
                    <a:pt x="3837767" y="1957"/>
                  </a:lnTo>
                  <a:lnTo>
                    <a:pt x="3886200" y="0"/>
                  </a:lnTo>
                  <a:lnTo>
                    <a:pt x="3934632" y="1957"/>
                  </a:lnTo>
                  <a:lnTo>
                    <a:pt x="3981986" y="7729"/>
                  </a:lnTo>
                  <a:lnTo>
                    <a:pt x="4028110" y="17163"/>
                  </a:lnTo>
                  <a:lnTo>
                    <a:pt x="4072853" y="30108"/>
                  </a:lnTo>
                  <a:lnTo>
                    <a:pt x="4116062" y="46410"/>
                  </a:lnTo>
                  <a:lnTo>
                    <a:pt x="4157584" y="65919"/>
                  </a:lnTo>
                  <a:lnTo>
                    <a:pt x="4197269" y="88481"/>
                  </a:lnTo>
                  <a:lnTo>
                    <a:pt x="4234964" y="113946"/>
                  </a:lnTo>
                  <a:lnTo>
                    <a:pt x="4270517" y="142161"/>
                  </a:lnTo>
                  <a:lnTo>
                    <a:pt x="4303775" y="172974"/>
                  </a:lnTo>
                  <a:lnTo>
                    <a:pt x="4334588" y="206232"/>
                  </a:lnTo>
                  <a:lnTo>
                    <a:pt x="4362803" y="241785"/>
                  </a:lnTo>
                  <a:lnTo>
                    <a:pt x="4388268" y="279480"/>
                  </a:lnTo>
                  <a:lnTo>
                    <a:pt x="4410830" y="319165"/>
                  </a:lnTo>
                  <a:lnTo>
                    <a:pt x="4430339" y="360687"/>
                  </a:lnTo>
                  <a:lnTo>
                    <a:pt x="4446641" y="403896"/>
                  </a:lnTo>
                  <a:lnTo>
                    <a:pt x="4459586" y="448639"/>
                  </a:lnTo>
                  <a:lnTo>
                    <a:pt x="4469020" y="494763"/>
                  </a:lnTo>
                  <a:lnTo>
                    <a:pt x="4474792" y="542117"/>
                  </a:lnTo>
                  <a:lnTo>
                    <a:pt x="4476750" y="590550"/>
                  </a:lnTo>
                  <a:lnTo>
                    <a:pt x="4474792" y="638982"/>
                  </a:lnTo>
                  <a:lnTo>
                    <a:pt x="4469020" y="686336"/>
                  </a:lnTo>
                  <a:lnTo>
                    <a:pt x="4459586" y="732460"/>
                  </a:lnTo>
                  <a:lnTo>
                    <a:pt x="4446641" y="777203"/>
                  </a:lnTo>
                  <a:lnTo>
                    <a:pt x="4430339" y="820412"/>
                  </a:lnTo>
                  <a:lnTo>
                    <a:pt x="4410830" y="861934"/>
                  </a:lnTo>
                  <a:lnTo>
                    <a:pt x="4388268" y="901619"/>
                  </a:lnTo>
                  <a:lnTo>
                    <a:pt x="4362803" y="939314"/>
                  </a:lnTo>
                  <a:lnTo>
                    <a:pt x="4334588" y="974867"/>
                  </a:lnTo>
                  <a:lnTo>
                    <a:pt x="4303776" y="1008126"/>
                  </a:lnTo>
                  <a:lnTo>
                    <a:pt x="4270517" y="1038938"/>
                  </a:lnTo>
                  <a:lnTo>
                    <a:pt x="4234964" y="1067153"/>
                  </a:lnTo>
                  <a:lnTo>
                    <a:pt x="4197269" y="1092618"/>
                  </a:lnTo>
                  <a:lnTo>
                    <a:pt x="4157584" y="1115180"/>
                  </a:lnTo>
                  <a:lnTo>
                    <a:pt x="4116062" y="1134689"/>
                  </a:lnTo>
                  <a:lnTo>
                    <a:pt x="4072853" y="1150991"/>
                  </a:lnTo>
                  <a:lnTo>
                    <a:pt x="4028110" y="1163936"/>
                  </a:lnTo>
                  <a:lnTo>
                    <a:pt x="3981986" y="1173370"/>
                  </a:lnTo>
                  <a:lnTo>
                    <a:pt x="3934632" y="1179142"/>
                  </a:lnTo>
                  <a:lnTo>
                    <a:pt x="3886200" y="1181100"/>
                  </a:lnTo>
                  <a:lnTo>
                    <a:pt x="3837767" y="1179142"/>
                  </a:lnTo>
                  <a:lnTo>
                    <a:pt x="3790413" y="1173370"/>
                  </a:lnTo>
                  <a:lnTo>
                    <a:pt x="3744289" y="1163936"/>
                  </a:lnTo>
                  <a:lnTo>
                    <a:pt x="3699546" y="1150991"/>
                  </a:lnTo>
                  <a:lnTo>
                    <a:pt x="3656337" y="1134689"/>
                  </a:lnTo>
                  <a:lnTo>
                    <a:pt x="3614815" y="1115180"/>
                  </a:lnTo>
                  <a:lnTo>
                    <a:pt x="3575130" y="1092618"/>
                  </a:lnTo>
                  <a:lnTo>
                    <a:pt x="3537435" y="1067153"/>
                  </a:lnTo>
                  <a:lnTo>
                    <a:pt x="3501882" y="1038938"/>
                  </a:lnTo>
                  <a:lnTo>
                    <a:pt x="3468624" y="1008125"/>
                  </a:lnTo>
                  <a:lnTo>
                    <a:pt x="3437811" y="974867"/>
                  </a:lnTo>
                  <a:lnTo>
                    <a:pt x="3409596" y="939314"/>
                  </a:lnTo>
                  <a:lnTo>
                    <a:pt x="3384131" y="901619"/>
                  </a:lnTo>
                  <a:lnTo>
                    <a:pt x="3361569" y="861934"/>
                  </a:lnTo>
                  <a:lnTo>
                    <a:pt x="3342060" y="820412"/>
                  </a:lnTo>
                  <a:lnTo>
                    <a:pt x="3325758" y="777203"/>
                  </a:lnTo>
                  <a:lnTo>
                    <a:pt x="3312813" y="732460"/>
                  </a:lnTo>
                  <a:lnTo>
                    <a:pt x="3303379" y="686336"/>
                  </a:lnTo>
                  <a:lnTo>
                    <a:pt x="3297607" y="638982"/>
                  </a:lnTo>
                  <a:lnTo>
                    <a:pt x="3295650" y="590550"/>
                  </a:lnTo>
                  <a:close/>
                </a:path>
              </a:pathLst>
            </a:custGeom>
            <a:ln w="19050">
              <a:solidFill>
                <a:srgbClr val="4046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991350" y="2095500"/>
              <a:ext cx="1019175" cy="1019175"/>
            </a:xfrm>
            <a:custGeom>
              <a:avLst/>
              <a:gdLst/>
              <a:ahLst/>
              <a:cxnLst/>
              <a:rect l="l" t="t" r="r" b="b"/>
              <a:pathLst>
                <a:path w="1019175" h="1019175">
                  <a:moveTo>
                    <a:pt x="509650" y="0"/>
                  </a:moveTo>
                  <a:lnTo>
                    <a:pt x="460554" y="2332"/>
                  </a:lnTo>
                  <a:lnTo>
                    <a:pt x="412781" y="9186"/>
                  </a:lnTo>
                  <a:lnTo>
                    <a:pt x="366545" y="20349"/>
                  </a:lnTo>
                  <a:lnTo>
                    <a:pt x="322058" y="35607"/>
                  </a:lnTo>
                  <a:lnTo>
                    <a:pt x="279535" y="54747"/>
                  </a:lnTo>
                  <a:lnTo>
                    <a:pt x="239187" y="77555"/>
                  </a:lnTo>
                  <a:lnTo>
                    <a:pt x="201230" y="103818"/>
                  </a:lnTo>
                  <a:lnTo>
                    <a:pt x="165875" y="133323"/>
                  </a:lnTo>
                  <a:lnTo>
                    <a:pt x="133336" y="165856"/>
                  </a:lnTo>
                  <a:lnTo>
                    <a:pt x="103827" y="201204"/>
                  </a:lnTo>
                  <a:lnTo>
                    <a:pt x="77561" y="239153"/>
                  </a:lnTo>
                  <a:lnTo>
                    <a:pt x="54750" y="279490"/>
                  </a:lnTo>
                  <a:lnTo>
                    <a:pt x="35609" y="322001"/>
                  </a:lnTo>
                  <a:lnTo>
                    <a:pt x="20349" y="366474"/>
                  </a:lnTo>
                  <a:lnTo>
                    <a:pt x="9186" y="412694"/>
                  </a:lnTo>
                  <a:lnTo>
                    <a:pt x="2332" y="460448"/>
                  </a:lnTo>
                  <a:lnTo>
                    <a:pt x="0" y="509524"/>
                  </a:lnTo>
                  <a:lnTo>
                    <a:pt x="2332" y="558620"/>
                  </a:lnTo>
                  <a:lnTo>
                    <a:pt x="9186" y="606393"/>
                  </a:lnTo>
                  <a:lnTo>
                    <a:pt x="20349" y="652629"/>
                  </a:lnTo>
                  <a:lnTo>
                    <a:pt x="35609" y="697116"/>
                  </a:lnTo>
                  <a:lnTo>
                    <a:pt x="54750" y="739639"/>
                  </a:lnTo>
                  <a:lnTo>
                    <a:pt x="77561" y="779987"/>
                  </a:lnTo>
                  <a:lnTo>
                    <a:pt x="103827" y="817944"/>
                  </a:lnTo>
                  <a:lnTo>
                    <a:pt x="133336" y="853299"/>
                  </a:lnTo>
                  <a:lnTo>
                    <a:pt x="165875" y="885838"/>
                  </a:lnTo>
                  <a:lnTo>
                    <a:pt x="201230" y="915347"/>
                  </a:lnTo>
                  <a:lnTo>
                    <a:pt x="239187" y="941613"/>
                  </a:lnTo>
                  <a:lnTo>
                    <a:pt x="279535" y="964424"/>
                  </a:lnTo>
                  <a:lnTo>
                    <a:pt x="322058" y="983565"/>
                  </a:lnTo>
                  <a:lnTo>
                    <a:pt x="366545" y="998825"/>
                  </a:lnTo>
                  <a:lnTo>
                    <a:pt x="412781" y="1009988"/>
                  </a:lnTo>
                  <a:lnTo>
                    <a:pt x="460554" y="1016842"/>
                  </a:lnTo>
                  <a:lnTo>
                    <a:pt x="509650" y="1019175"/>
                  </a:lnTo>
                  <a:lnTo>
                    <a:pt x="558726" y="1016842"/>
                  </a:lnTo>
                  <a:lnTo>
                    <a:pt x="606480" y="1009988"/>
                  </a:lnTo>
                  <a:lnTo>
                    <a:pt x="652700" y="998825"/>
                  </a:lnTo>
                  <a:lnTo>
                    <a:pt x="697173" y="983565"/>
                  </a:lnTo>
                  <a:lnTo>
                    <a:pt x="739684" y="964424"/>
                  </a:lnTo>
                  <a:lnTo>
                    <a:pt x="780021" y="941613"/>
                  </a:lnTo>
                  <a:lnTo>
                    <a:pt x="817970" y="915347"/>
                  </a:lnTo>
                  <a:lnTo>
                    <a:pt x="853318" y="885838"/>
                  </a:lnTo>
                  <a:lnTo>
                    <a:pt x="885851" y="853299"/>
                  </a:lnTo>
                  <a:lnTo>
                    <a:pt x="915356" y="817944"/>
                  </a:lnTo>
                  <a:lnTo>
                    <a:pt x="941619" y="779987"/>
                  </a:lnTo>
                  <a:lnTo>
                    <a:pt x="964427" y="739639"/>
                  </a:lnTo>
                  <a:lnTo>
                    <a:pt x="983567" y="697116"/>
                  </a:lnTo>
                  <a:lnTo>
                    <a:pt x="998825" y="652629"/>
                  </a:lnTo>
                  <a:lnTo>
                    <a:pt x="1009988" y="606393"/>
                  </a:lnTo>
                  <a:lnTo>
                    <a:pt x="1016842" y="558620"/>
                  </a:lnTo>
                  <a:lnTo>
                    <a:pt x="1019175" y="509524"/>
                  </a:lnTo>
                  <a:lnTo>
                    <a:pt x="1016842" y="460448"/>
                  </a:lnTo>
                  <a:lnTo>
                    <a:pt x="1009988" y="412694"/>
                  </a:lnTo>
                  <a:lnTo>
                    <a:pt x="998825" y="366474"/>
                  </a:lnTo>
                  <a:lnTo>
                    <a:pt x="983567" y="322001"/>
                  </a:lnTo>
                  <a:lnTo>
                    <a:pt x="964427" y="279490"/>
                  </a:lnTo>
                  <a:lnTo>
                    <a:pt x="941619" y="239153"/>
                  </a:lnTo>
                  <a:lnTo>
                    <a:pt x="915356" y="201204"/>
                  </a:lnTo>
                  <a:lnTo>
                    <a:pt x="885851" y="165856"/>
                  </a:lnTo>
                  <a:lnTo>
                    <a:pt x="853318" y="133323"/>
                  </a:lnTo>
                  <a:lnTo>
                    <a:pt x="817970" y="103818"/>
                  </a:lnTo>
                  <a:lnTo>
                    <a:pt x="780021" y="77555"/>
                  </a:lnTo>
                  <a:lnTo>
                    <a:pt x="739684" y="54747"/>
                  </a:lnTo>
                  <a:lnTo>
                    <a:pt x="697173" y="35607"/>
                  </a:lnTo>
                  <a:lnTo>
                    <a:pt x="652700" y="20349"/>
                  </a:lnTo>
                  <a:lnTo>
                    <a:pt x="606480" y="9186"/>
                  </a:lnTo>
                  <a:lnTo>
                    <a:pt x="558726" y="2332"/>
                  </a:lnTo>
                  <a:lnTo>
                    <a:pt x="509650" y="0"/>
                  </a:lnTo>
                  <a:close/>
                </a:path>
              </a:pathLst>
            </a:custGeom>
            <a:solidFill>
              <a:srgbClr val="4046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96175" y="3190875"/>
              <a:ext cx="0" cy="459105"/>
            </a:xfrm>
            <a:custGeom>
              <a:avLst/>
              <a:gdLst/>
              <a:ahLst/>
              <a:cxnLst/>
              <a:rect l="l" t="t" r="r" b="b"/>
              <a:pathLst>
                <a:path w="0" h="459104">
                  <a:moveTo>
                    <a:pt x="0" y="0"/>
                  </a:moveTo>
                  <a:lnTo>
                    <a:pt x="0" y="458978"/>
                  </a:lnTo>
                </a:path>
              </a:pathLst>
            </a:custGeom>
            <a:ln w="19050">
              <a:solidFill>
                <a:srgbClr val="4046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76375" y="2419349"/>
              <a:ext cx="6210300" cy="371475"/>
            </a:xfrm>
            <a:custGeom>
              <a:avLst/>
              <a:gdLst/>
              <a:ahLst/>
              <a:cxnLst/>
              <a:rect l="l" t="t" r="r" b="b"/>
              <a:pathLst>
                <a:path w="6210300" h="371475">
                  <a:moveTo>
                    <a:pt x="371475" y="144780"/>
                  </a:moveTo>
                  <a:lnTo>
                    <a:pt x="371373" y="83820"/>
                  </a:lnTo>
                  <a:lnTo>
                    <a:pt x="370636" y="77304"/>
                  </a:lnTo>
                  <a:lnTo>
                    <a:pt x="369100" y="72771"/>
                  </a:lnTo>
                  <a:lnTo>
                    <a:pt x="368312" y="70421"/>
                  </a:lnTo>
                  <a:lnTo>
                    <a:pt x="364769" y="64211"/>
                  </a:lnTo>
                  <a:lnTo>
                    <a:pt x="360299" y="58801"/>
                  </a:lnTo>
                  <a:lnTo>
                    <a:pt x="354711" y="52324"/>
                  </a:lnTo>
                  <a:lnTo>
                    <a:pt x="347218" y="49949"/>
                  </a:lnTo>
                  <a:lnTo>
                    <a:pt x="347218" y="82042"/>
                  </a:lnTo>
                  <a:lnTo>
                    <a:pt x="346329" y="83820"/>
                  </a:lnTo>
                  <a:lnTo>
                    <a:pt x="346329" y="144780"/>
                  </a:lnTo>
                  <a:lnTo>
                    <a:pt x="346329" y="169799"/>
                  </a:lnTo>
                  <a:lnTo>
                    <a:pt x="346329" y="342646"/>
                  </a:lnTo>
                  <a:lnTo>
                    <a:pt x="340741" y="347218"/>
                  </a:lnTo>
                  <a:lnTo>
                    <a:pt x="333248" y="348234"/>
                  </a:lnTo>
                  <a:lnTo>
                    <a:pt x="25146" y="348234"/>
                  </a:lnTo>
                  <a:lnTo>
                    <a:pt x="20447" y="342646"/>
                  </a:lnTo>
                  <a:lnTo>
                    <a:pt x="20447" y="169799"/>
                  </a:lnTo>
                  <a:lnTo>
                    <a:pt x="346329" y="169799"/>
                  </a:lnTo>
                  <a:lnTo>
                    <a:pt x="346329" y="144780"/>
                  </a:lnTo>
                  <a:lnTo>
                    <a:pt x="20447" y="144780"/>
                  </a:lnTo>
                  <a:lnTo>
                    <a:pt x="20447" y="82042"/>
                  </a:lnTo>
                  <a:lnTo>
                    <a:pt x="21463" y="78232"/>
                  </a:lnTo>
                  <a:lnTo>
                    <a:pt x="24257" y="74549"/>
                  </a:lnTo>
                  <a:lnTo>
                    <a:pt x="27940" y="72771"/>
                  </a:lnTo>
                  <a:lnTo>
                    <a:pt x="44704" y="72771"/>
                  </a:lnTo>
                  <a:lnTo>
                    <a:pt x="44704" y="84709"/>
                  </a:lnTo>
                  <a:lnTo>
                    <a:pt x="47866" y="99428"/>
                  </a:lnTo>
                  <a:lnTo>
                    <a:pt x="56324" y="110998"/>
                  </a:lnTo>
                  <a:lnTo>
                    <a:pt x="68491" y="118579"/>
                  </a:lnTo>
                  <a:lnTo>
                    <a:pt x="82804" y="121285"/>
                  </a:lnTo>
                  <a:lnTo>
                    <a:pt x="86233" y="121285"/>
                  </a:lnTo>
                  <a:lnTo>
                    <a:pt x="116293" y="96774"/>
                  </a:lnTo>
                  <a:lnTo>
                    <a:pt x="116395" y="96583"/>
                  </a:lnTo>
                  <a:lnTo>
                    <a:pt x="118237" y="84709"/>
                  </a:lnTo>
                  <a:lnTo>
                    <a:pt x="118237" y="72771"/>
                  </a:lnTo>
                  <a:lnTo>
                    <a:pt x="248539" y="72771"/>
                  </a:lnTo>
                  <a:lnTo>
                    <a:pt x="248539" y="84709"/>
                  </a:lnTo>
                  <a:lnTo>
                    <a:pt x="250367" y="96583"/>
                  </a:lnTo>
                  <a:lnTo>
                    <a:pt x="280543" y="121285"/>
                  </a:lnTo>
                  <a:lnTo>
                    <a:pt x="283972" y="121285"/>
                  </a:lnTo>
                  <a:lnTo>
                    <a:pt x="298272" y="118579"/>
                  </a:lnTo>
                  <a:lnTo>
                    <a:pt x="310451" y="110998"/>
                  </a:lnTo>
                  <a:lnTo>
                    <a:pt x="318897" y="99428"/>
                  </a:lnTo>
                  <a:lnTo>
                    <a:pt x="319468" y="96774"/>
                  </a:lnTo>
                  <a:lnTo>
                    <a:pt x="322072" y="84709"/>
                  </a:lnTo>
                  <a:lnTo>
                    <a:pt x="322072" y="72771"/>
                  </a:lnTo>
                  <a:lnTo>
                    <a:pt x="338836" y="72771"/>
                  </a:lnTo>
                  <a:lnTo>
                    <a:pt x="342646" y="74549"/>
                  </a:lnTo>
                  <a:lnTo>
                    <a:pt x="345440" y="78232"/>
                  </a:lnTo>
                  <a:lnTo>
                    <a:pt x="347218" y="82042"/>
                  </a:lnTo>
                  <a:lnTo>
                    <a:pt x="347218" y="49949"/>
                  </a:lnTo>
                  <a:lnTo>
                    <a:pt x="346329" y="49657"/>
                  </a:lnTo>
                  <a:lnTo>
                    <a:pt x="323977" y="49657"/>
                  </a:lnTo>
                  <a:lnTo>
                    <a:pt x="323977" y="36703"/>
                  </a:lnTo>
                  <a:lnTo>
                    <a:pt x="321551" y="24638"/>
                  </a:lnTo>
                  <a:lnTo>
                    <a:pt x="321030" y="22021"/>
                  </a:lnTo>
                  <a:lnTo>
                    <a:pt x="313143" y="10401"/>
                  </a:lnTo>
                  <a:lnTo>
                    <a:pt x="301688" y="2755"/>
                  </a:lnTo>
                  <a:lnTo>
                    <a:pt x="297942" y="2006"/>
                  </a:lnTo>
                  <a:lnTo>
                    <a:pt x="297942" y="31115"/>
                  </a:lnTo>
                  <a:lnTo>
                    <a:pt x="297942" y="92075"/>
                  </a:lnTo>
                  <a:lnTo>
                    <a:pt x="291338" y="96774"/>
                  </a:lnTo>
                  <a:lnTo>
                    <a:pt x="279273" y="96774"/>
                  </a:lnTo>
                  <a:lnTo>
                    <a:pt x="274701" y="91186"/>
                  </a:lnTo>
                  <a:lnTo>
                    <a:pt x="272796" y="84709"/>
                  </a:lnTo>
                  <a:lnTo>
                    <a:pt x="272796" y="72771"/>
                  </a:lnTo>
                  <a:lnTo>
                    <a:pt x="272796" y="49657"/>
                  </a:lnTo>
                  <a:lnTo>
                    <a:pt x="272796" y="29337"/>
                  </a:lnTo>
                  <a:lnTo>
                    <a:pt x="279273" y="24638"/>
                  </a:lnTo>
                  <a:lnTo>
                    <a:pt x="293243" y="24638"/>
                  </a:lnTo>
                  <a:lnTo>
                    <a:pt x="297942" y="31115"/>
                  </a:lnTo>
                  <a:lnTo>
                    <a:pt x="297942" y="2006"/>
                  </a:lnTo>
                  <a:lnTo>
                    <a:pt x="288036" y="0"/>
                  </a:lnTo>
                  <a:lnTo>
                    <a:pt x="282956" y="0"/>
                  </a:lnTo>
                  <a:lnTo>
                    <a:pt x="252717" y="26009"/>
                  </a:lnTo>
                  <a:lnTo>
                    <a:pt x="251333" y="36703"/>
                  </a:lnTo>
                  <a:lnTo>
                    <a:pt x="251333" y="49657"/>
                  </a:lnTo>
                  <a:lnTo>
                    <a:pt x="121031" y="49657"/>
                  </a:lnTo>
                  <a:lnTo>
                    <a:pt x="121031" y="36703"/>
                  </a:lnTo>
                  <a:lnTo>
                    <a:pt x="119367" y="26009"/>
                  </a:lnTo>
                  <a:lnTo>
                    <a:pt x="94107" y="1320"/>
                  </a:lnTo>
                  <a:lnTo>
                    <a:pt x="94107" y="31115"/>
                  </a:lnTo>
                  <a:lnTo>
                    <a:pt x="94107" y="92075"/>
                  </a:lnTo>
                  <a:lnTo>
                    <a:pt x="87503" y="96774"/>
                  </a:lnTo>
                  <a:lnTo>
                    <a:pt x="75438" y="96774"/>
                  </a:lnTo>
                  <a:lnTo>
                    <a:pt x="70739" y="91186"/>
                  </a:lnTo>
                  <a:lnTo>
                    <a:pt x="68961" y="84709"/>
                  </a:lnTo>
                  <a:lnTo>
                    <a:pt x="68961" y="72771"/>
                  </a:lnTo>
                  <a:lnTo>
                    <a:pt x="68961" y="29337"/>
                  </a:lnTo>
                  <a:lnTo>
                    <a:pt x="75438" y="24638"/>
                  </a:lnTo>
                  <a:lnTo>
                    <a:pt x="89408" y="24638"/>
                  </a:lnTo>
                  <a:lnTo>
                    <a:pt x="94107" y="31115"/>
                  </a:lnTo>
                  <a:lnTo>
                    <a:pt x="94107" y="1320"/>
                  </a:lnTo>
                  <a:lnTo>
                    <a:pt x="93726" y="1143"/>
                  </a:lnTo>
                  <a:lnTo>
                    <a:pt x="88519" y="0"/>
                  </a:lnTo>
                  <a:lnTo>
                    <a:pt x="83439" y="0"/>
                  </a:lnTo>
                  <a:lnTo>
                    <a:pt x="69773" y="2755"/>
                  </a:lnTo>
                  <a:lnTo>
                    <a:pt x="58318" y="10401"/>
                  </a:lnTo>
                  <a:lnTo>
                    <a:pt x="50431" y="22021"/>
                  </a:lnTo>
                  <a:lnTo>
                    <a:pt x="47498" y="36703"/>
                  </a:lnTo>
                  <a:lnTo>
                    <a:pt x="47498" y="49657"/>
                  </a:lnTo>
                  <a:lnTo>
                    <a:pt x="25146" y="49657"/>
                  </a:lnTo>
                  <a:lnTo>
                    <a:pt x="88" y="83820"/>
                  </a:lnTo>
                  <a:lnTo>
                    <a:pt x="0" y="336169"/>
                  </a:lnTo>
                  <a:lnTo>
                    <a:pt x="2514" y="349516"/>
                  </a:lnTo>
                  <a:lnTo>
                    <a:pt x="9436" y="360781"/>
                  </a:lnTo>
                  <a:lnTo>
                    <a:pt x="19761" y="368566"/>
                  </a:lnTo>
                  <a:lnTo>
                    <a:pt x="32512" y="371475"/>
                  </a:lnTo>
                  <a:lnTo>
                    <a:pt x="34417" y="371475"/>
                  </a:lnTo>
                  <a:lnTo>
                    <a:pt x="35433" y="371348"/>
                  </a:lnTo>
                  <a:lnTo>
                    <a:pt x="334264" y="371348"/>
                  </a:lnTo>
                  <a:lnTo>
                    <a:pt x="368528" y="349872"/>
                  </a:lnTo>
                  <a:lnTo>
                    <a:pt x="371475" y="336169"/>
                  </a:lnTo>
                  <a:lnTo>
                    <a:pt x="371475" y="169799"/>
                  </a:lnTo>
                  <a:lnTo>
                    <a:pt x="371475" y="144780"/>
                  </a:lnTo>
                  <a:close/>
                </a:path>
                <a:path w="6210300" h="371475">
                  <a:moveTo>
                    <a:pt x="2314575" y="131191"/>
                  </a:moveTo>
                  <a:lnTo>
                    <a:pt x="2310003" y="125730"/>
                  </a:lnTo>
                  <a:lnTo>
                    <a:pt x="2291969" y="125730"/>
                  </a:lnTo>
                  <a:lnTo>
                    <a:pt x="2291969" y="149479"/>
                  </a:lnTo>
                  <a:lnTo>
                    <a:pt x="2291969" y="221996"/>
                  </a:lnTo>
                  <a:lnTo>
                    <a:pt x="2269236" y="221996"/>
                  </a:lnTo>
                  <a:lnTo>
                    <a:pt x="2269236" y="149479"/>
                  </a:lnTo>
                  <a:lnTo>
                    <a:pt x="2291969" y="149479"/>
                  </a:lnTo>
                  <a:lnTo>
                    <a:pt x="2291969" y="125730"/>
                  </a:lnTo>
                  <a:lnTo>
                    <a:pt x="2284730" y="125730"/>
                  </a:lnTo>
                  <a:lnTo>
                    <a:pt x="2272106" y="108064"/>
                  </a:lnTo>
                  <a:lnTo>
                    <a:pt x="2268347" y="87477"/>
                  </a:lnTo>
                  <a:lnTo>
                    <a:pt x="2268347" y="245745"/>
                  </a:lnTo>
                  <a:lnTo>
                    <a:pt x="2268347" y="318135"/>
                  </a:lnTo>
                  <a:lnTo>
                    <a:pt x="2070862" y="318135"/>
                  </a:lnTo>
                  <a:lnTo>
                    <a:pt x="2070862" y="245745"/>
                  </a:lnTo>
                  <a:lnTo>
                    <a:pt x="2268347" y="245745"/>
                  </a:lnTo>
                  <a:lnTo>
                    <a:pt x="2268347" y="87477"/>
                  </a:lnTo>
                  <a:lnTo>
                    <a:pt x="2273439" y="67233"/>
                  </a:lnTo>
                  <a:lnTo>
                    <a:pt x="2285047" y="53340"/>
                  </a:lnTo>
                  <a:lnTo>
                    <a:pt x="2287397" y="50546"/>
                  </a:lnTo>
                  <a:lnTo>
                    <a:pt x="2291372" y="44704"/>
                  </a:lnTo>
                  <a:lnTo>
                    <a:pt x="2291473" y="37896"/>
                  </a:lnTo>
                  <a:lnTo>
                    <a:pt x="2288159" y="31927"/>
                  </a:lnTo>
                  <a:lnTo>
                    <a:pt x="2281936" y="28575"/>
                  </a:lnTo>
                  <a:lnTo>
                    <a:pt x="2253869" y="28575"/>
                  </a:lnTo>
                  <a:lnTo>
                    <a:pt x="2253869" y="53340"/>
                  </a:lnTo>
                  <a:lnTo>
                    <a:pt x="2246719" y="70840"/>
                  </a:lnTo>
                  <a:lnTo>
                    <a:pt x="2244344" y="89535"/>
                  </a:lnTo>
                  <a:lnTo>
                    <a:pt x="2246719" y="108242"/>
                  </a:lnTo>
                  <a:lnTo>
                    <a:pt x="2253869" y="125730"/>
                  </a:lnTo>
                  <a:lnTo>
                    <a:pt x="2245741" y="125730"/>
                  </a:lnTo>
                  <a:lnTo>
                    <a:pt x="2245741" y="149479"/>
                  </a:lnTo>
                  <a:lnTo>
                    <a:pt x="2245741" y="221996"/>
                  </a:lnTo>
                  <a:lnTo>
                    <a:pt x="2222119" y="221996"/>
                  </a:lnTo>
                  <a:lnTo>
                    <a:pt x="2222119" y="149479"/>
                  </a:lnTo>
                  <a:lnTo>
                    <a:pt x="2245741" y="149479"/>
                  </a:lnTo>
                  <a:lnTo>
                    <a:pt x="2245741" y="125730"/>
                  </a:lnTo>
                  <a:lnTo>
                    <a:pt x="2196846" y="125730"/>
                  </a:lnTo>
                  <a:lnTo>
                    <a:pt x="2196846" y="149479"/>
                  </a:lnTo>
                  <a:lnTo>
                    <a:pt x="2196846" y="221996"/>
                  </a:lnTo>
                  <a:lnTo>
                    <a:pt x="2047367" y="221996"/>
                  </a:lnTo>
                  <a:lnTo>
                    <a:pt x="2047367" y="245745"/>
                  </a:lnTo>
                  <a:lnTo>
                    <a:pt x="2047367" y="318135"/>
                  </a:lnTo>
                  <a:lnTo>
                    <a:pt x="2023745" y="318135"/>
                  </a:lnTo>
                  <a:lnTo>
                    <a:pt x="2023745" y="245745"/>
                  </a:lnTo>
                  <a:lnTo>
                    <a:pt x="2047367" y="245745"/>
                  </a:lnTo>
                  <a:lnTo>
                    <a:pt x="2047367" y="221996"/>
                  </a:lnTo>
                  <a:lnTo>
                    <a:pt x="2000250" y="221996"/>
                  </a:lnTo>
                  <a:lnTo>
                    <a:pt x="2000250" y="245745"/>
                  </a:lnTo>
                  <a:lnTo>
                    <a:pt x="2000250" y="318135"/>
                  </a:lnTo>
                  <a:lnTo>
                    <a:pt x="1974850" y="318135"/>
                  </a:lnTo>
                  <a:lnTo>
                    <a:pt x="1974850" y="245745"/>
                  </a:lnTo>
                  <a:lnTo>
                    <a:pt x="2000250" y="245745"/>
                  </a:lnTo>
                  <a:lnTo>
                    <a:pt x="2000250" y="221996"/>
                  </a:lnTo>
                  <a:lnTo>
                    <a:pt x="1997456" y="221996"/>
                  </a:lnTo>
                  <a:lnTo>
                    <a:pt x="1997456" y="149479"/>
                  </a:lnTo>
                  <a:lnTo>
                    <a:pt x="2196846" y="149479"/>
                  </a:lnTo>
                  <a:lnTo>
                    <a:pt x="2196846" y="125730"/>
                  </a:lnTo>
                  <a:lnTo>
                    <a:pt x="2010156" y="125730"/>
                  </a:lnTo>
                  <a:lnTo>
                    <a:pt x="1998560" y="123786"/>
                  </a:lnTo>
                  <a:lnTo>
                    <a:pt x="1988566" y="118389"/>
                  </a:lnTo>
                  <a:lnTo>
                    <a:pt x="1980755" y="110248"/>
                  </a:lnTo>
                  <a:lnTo>
                    <a:pt x="1975739" y="100076"/>
                  </a:lnTo>
                  <a:lnTo>
                    <a:pt x="1975129" y="83134"/>
                  </a:lnTo>
                  <a:lnTo>
                    <a:pt x="1981746" y="68135"/>
                  </a:lnTo>
                  <a:lnTo>
                    <a:pt x="1993963" y="57429"/>
                  </a:lnTo>
                  <a:lnTo>
                    <a:pt x="2010156" y="53340"/>
                  </a:lnTo>
                  <a:lnTo>
                    <a:pt x="2253869" y="53340"/>
                  </a:lnTo>
                  <a:lnTo>
                    <a:pt x="2253869" y="28575"/>
                  </a:lnTo>
                  <a:lnTo>
                    <a:pt x="2011045" y="28575"/>
                  </a:lnTo>
                  <a:lnTo>
                    <a:pt x="1996503" y="30543"/>
                  </a:lnTo>
                  <a:lnTo>
                    <a:pt x="1961261" y="55118"/>
                  </a:lnTo>
                  <a:lnTo>
                    <a:pt x="1952053" y="99034"/>
                  </a:lnTo>
                  <a:lnTo>
                    <a:pt x="1959825" y="119951"/>
                  </a:lnTo>
                  <a:lnTo>
                    <a:pt x="1974850" y="136652"/>
                  </a:lnTo>
                  <a:lnTo>
                    <a:pt x="1974850" y="221996"/>
                  </a:lnTo>
                  <a:lnTo>
                    <a:pt x="1955800" y="221996"/>
                  </a:lnTo>
                  <a:lnTo>
                    <a:pt x="1951228" y="227457"/>
                  </a:lnTo>
                  <a:lnTo>
                    <a:pt x="1951228" y="337439"/>
                  </a:lnTo>
                  <a:lnTo>
                    <a:pt x="1956689" y="342900"/>
                  </a:lnTo>
                  <a:lnTo>
                    <a:pt x="2286508" y="342900"/>
                  </a:lnTo>
                  <a:lnTo>
                    <a:pt x="2291969" y="337439"/>
                  </a:lnTo>
                  <a:lnTo>
                    <a:pt x="2291969" y="318135"/>
                  </a:lnTo>
                  <a:lnTo>
                    <a:pt x="2291969" y="246634"/>
                  </a:lnTo>
                  <a:lnTo>
                    <a:pt x="2310003" y="246634"/>
                  </a:lnTo>
                  <a:lnTo>
                    <a:pt x="2310739" y="245745"/>
                  </a:lnTo>
                  <a:lnTo>
                    <a:pt x="2314575" y="241173"/>
                  </a:lnTo>
                  <a:lnTo>
                    <a:pt x="2314575" y="149479"/>
                  </a:lnTo>
                  <a:lnTo>
                    <a:pt x="2314575" y="131191"/>
                  </a:lnTo>
                  <a:close/>
                </a:path>
                <a:path w="6210300" h="371475">
                  <a:moveTo>
                    <a:pt x="4201223" y="152196"/>
                  </a:moveTo>
                  <a:lnTo>
                    <a:pt x="4200906" y="109728"/>
                  </a:lnTo>
                  <a:lnTo>
                    <a:pt x="4186034" y="67297"/>
                  </a:lnTo>
                  <a:lnTo>
                    <a:pt x="4181983" y="62280"/>
                  </a:lnTo>
                  <a:lnTo>
                    <a:pt x="4181983" y="134620"/>
                  </a:lnTo>
                  <a:lnTo>
                    <a:pt x="4178058" y="163957"/>
                  </a:lnTo>
                  <a:lnTo>
                    <a:pt x="4166971" y="190347"/>
                  </a:lnTo>
                  <a:lnTo>
                    <a:pt x="4149775" y="212598"/>
                  </a:lnTo>
                  <a:lnTo>
                    <a:pt x="4127500" y="229489"/>
                  </a:lnTo>
                  <a:lnTo>
                    <a:pt x="4119816" y="234924"/>
                  </a:lnTo>
                  <a:lnTo>
                    <a:pt x="4114431" y="242303"/>
                  </a:lnTo>
                  <a:lnTo>
                    <a:pt x="4111256" y="250913"/>
                  </a:lnTo>
                  <a:lnTo>
                    <a:pt x="4110329" y="259080"/>
                  </a:lnTo>
                  <a:lnTo>
                    <a:pt x="4110228" y="268224"/>
                  </a:lnTo>
                  <a:lnTo>
                    <a:pt x="4110228" y="291211"/>
                  </a:lnTo>
                  <a:lnTo>
                    <a:pt x="4110228" y="318897"/>
                  </a:lnTo>
                  <a:lnTo>
                    <a:pt x="4104767" y="323469"/>
                  </a:lnTo>
                  <a:lnTo>
                    <a:pt x="4097528" y="324485"/>
                  </a:lnTo>
                  <a:lnTo>
                    <a:pt x="4043172" y="324485"/>
                  </a:lnTo>
                  <a:lnTo>
                    <a:pt x="4038600" y="318897"/>
                  </a:lnTo>
                  <a:lnTo>
                    <a:pt x="4037711" y="312420"/>
                  </a:lnTo>
                  <a:lnTo>
                    <a:pt x="4037711" y="291211"/>
                  </a:lnTo>
                  <a:lnTo>
                    <a:pt x="4110228" y="291211"/>
                  </a:lnTo>
                  <a:lnTo>
                    <a:pt x="4110228" y="268224"/>
                  </a:lnTo>
                  <a:lnTo>
                    <a:pt x="4038600" y="268224"/>
                  </a:lnTo>
                  <a:lnTo>
                    <a:pt x="4038600" y="259080"/>
                  </a:lnTo>
                  <a:lnTo>
                    <a:pt x="4037419" y="249758"/>
                  </a:lnTo>
                  <a:lnTo>
                    <a:pt x="4033939" y="241300"/>
                  </a:lnTo>
                  <a:lnTo>
                    <a:pt x="4028249" y="233908"/>
                  </a:lnTo>
                  <a:lnTo>
                    <a:pt x="4020439" y="227711"/>
                  </a:lnTo>
                  <a:lnTo>
                    <a:pt x="3998303" y="210540"/>
                  </a:lnTo>
                  <a:lnTo>
                    <a:pt x="3981462" y="188747"/>
                  </a:lnTo>
                  <a:lnTo>
                    <a:pt x="3970731" y="163156"/>
                  </a:lnTo>
                  <a:lnTo>
                    <a:pt x="3966972" y="134620"/>
                  </a:lnTo>
                  <a:lnTo>
                    <a:pt x="3975430" y="92151"/>
                  </a:lnTo>
                  <a:lnTo>
                    <a:pt x="3998480" y="57658"/>
                  </a:lnTo>
                  <a:lnTo>
                    <a:pt x="4032593" y="34505"/>
                  </a:lnTo>
                  <a:lnTo>
                    <a:pt x="4074287" y="26035"/>
                  </a:lnTo>
                  <a:lnTo>
                    <a:pt x="4081907" y="26035"/>
                  </a:lnTo>
                  <a:lnTo>
                    <a:pt x="4130268" y="41414"/>
                  </a:lnTo>
                  <a:lnTo>
                    <a:pt x="4175302" y="96431"/>
                  </a:lnTo>
                  <a:lnTo>
                    <a:pt x="4181983" y="134620"/>
                  </a:lnTo>
                  <a:lnTo>
                    <a:pt x="4181983" y="62280"/>
                  </a:lnTo>
                  <a:lnTo>
                    <a:pt x="4157878" y="32385"/>
                  </a:lnTo>
                  <a:lnTo>
                    <a:pt x="4147401" y="26035"/>
                  </a:lnTo>
                  <a:lnTo>
                    <a:pt x="4118813" y="8724"/>
                  </a:lnTo>
                  <a:lnTo>
                    <a:pt x="4071239" y="0"/>
                  </a:lnTo>
                  <a:lnTo>
                    <a:pt x="4022153" y="11036"/>
                  </a:lnTo>
                  <a:lnTo>
                    <a:pt x="3981424" y="39979"/>
                  </a:lnTo>
                  <a:lnTo>
                    <a:pt x="3953624" y="82588"/>
                  </a:lnTo>
                  <a:lnTo>
                    <a:pt x="3943350" y="134620"/>
                  </a:lnTo>
                  <a:lnTo>
                    <a:pt x="3947922" y="169824"/>
                  </a:lnTo>
                  <a:lnTo>
                    <a:pt x="3960914" y="201510"/>
                  </a:lnTo>
                  <a:lnTo>
                    <a:pt x="3981221" y="228549"/>
                  </a:lnTo>
                  <a:lnTo>
                    <a:pt x="4007739" y="249809"/>
                  </a:lnTo>
                  <a:lnTo>
                    <a:pt x="4010533" y="250698"/>
                  </a:lnTo>
                  <a:lnTo>
                    <a:pt x="4012311" y="254381"/>
                  </a:lnTo>
                  <a:lnTo>
                    <a:pt x="4014089" y="256286"/>
                  </a:lnTo>
                  <a:lnTo>
                    <a:pt x="4014089" y="312420"/>
                  </a:lnTo>
                  <a:lnTo>
                    <a:pt x="4015879" y="323761"/>
                  </a:lnTo>
                  <a:lnTo>
                    <a:pt x="4020909" y="333692"/>
                  </a:lnTo>
                  <a:lnTo>
                    <a:pt x="4028656" y="341541"/>
                  </a:lnTo>
                  <a:lnTo>
                    <a:pt x="4038600" y="346583"/>
                  </a:lnTo>
                  <a:lnTo>
                    <a:pt x="4043616" y="356692"/>
                  </a:lnTo>
                  <a:lnTo>
                    <a:pt x="4051427" y="364553"/>
                  </a:lnTo>
                  <a:lnTo>
                    <a:pt x="4061422" y="369658"/>
                  </a:lnTo>
                  <a:lnTo>
                    <a:pt x="4073017" y="371475"/>
                  </a:lnTo>
                  <a:lnTo>
                    <a:pt x="4084167" y="369658"/>
                  </a:lnTo>
                  <a:lnTo>
                    <a:pt x="4093934" y="364553"/>
                  </a:lnTo>
                  <a:lnTo>
                    <a:pt x="4101655" y="356692"/>
                  </a:lnTo>
                  <a:lnTo>
                    <a:pt x="4106672" y="346583"/>
                  </a:lnTo>
                  <a:lnTo>
                    <a:pt x="4116743" y="341541"/>
                  </a:lnTo>
                  <a:lnTo>
                    <a:pt x="4124795" y="333692"/>
                  </a:lnTo>
                  <a:lnTo>
                    <a:pt x="4129748" y="324485"/>
                  </a:lnTo>
                  <a:lnTo>
                    <a:pt x="4130129" y="323761"/>
                  </a:lnTo>
                  <a:lnTo>
                    <a:pt x="4132072" y="312420"/>
                  </a:lnTo>
                  <a:lnTo>
                    <a:pt x="4132072" y="291211"/>
                  </a:lnTo>
                  <a:lnTo>
                    <a:pt x="4132072" y="268224"/>
                  </a:lnTo>
                  <a:lnTo>
                    <a:pt x="4132072" y="255397"/>
                  </a:lnTo>
                  <a:lnTo>
                    <a:pt x="4133850" y="250698"/>
                  </a:lnTo>
                  <a:lnTo>
                    <a:pt x="4136644" y="248920"/>
                  </a:lnTo>
                  <a:lnTo>
                    <a:pt x="4167467" y="224040"/>
                  </a:lnTo>
                  <a:lnTo>
                    <a:pt x="4189539" y="191046"/>
                  </a:lnTo>
                  <a:lnTo>
                    <a:pt x="4201223" y="152196"/>
                  </a:lnTo>
                  <a:close/>
                </a:path>
                <a:path w="6210300" h="371475">
                  <a:moveTo>
                    <a:pt x="6210300" y="94488"/>
                  </a:moveTo>
                  <a:lnTo>
                    <a:pt x="6187618" y="61849"/>
                  </a:lnTo>
                  <a:lnTo>
                    <a:pt x="6185408" y="61417"/>
                  </a:lnTo>
                  <a:lnTo>
                    <a:pt x="6185408" y="94488"/>
                  </a:lnTo>
                  <a:lnTo>
                    <a:pt x="6185408" y="322580"/>
                  </a:lnTo>
                  <a:lnTo>
                    <a:pt x="6179820" y="327152"/>
                  </a:lnTo>
                  <a:lnTo>
                    <a:pt x="6172454" y="328168"/>
                  </a:lnTo>
                  <a:lnTo>
                    <a:pt x="6056376" y="328168"/>
                  </a:lnTo>
                  <a:lnTo>
                    <a:pt x="6096228" y="310362"/>
                  </a:lnTo>
                  <a:lnTo>
                    <a:pt x="6140196" y="303784"/>
                  </a:lnTo>
                  <a:lnTo>
                    <a:pt x="6147562" y="303784"/>
                  </a:lnTo>
                  <a:lnTo>
                    <a:pt x="6152261" y="298196"/>
                  </a:lnTo>
                  <a:lnTo>
                    <a:pt x="6152261" y="82423"/>
                  </a:lnTo>
                  <a:lnTo>
                    <a:pt x="6179820" y="82423"/>
                  </a:lnTo>
                  <a:lnTo>
                    <a:pt x="6184519" y="88011"/>
                  </a:lnTo>
                  <a:lnTo>
                    <a:pt x="6185408" y="94488"/>
                  </a:lnTo>
                  <a:lnTo>
                    <a:pt x="6185408" y="61417"/>
                  </a:lnTo>
                  <a:lnTo>
                    <a:pt x="6173470" y="59055"/>
                  </a:lnTo>
                  <a:lnTo>
                    <a:pt x="6153150" y="59055"/>
                  </a:lnTo>
                  <a:lnTo>
                    <a:pt x="6153150" y="35687"/>
                  </a:lnTo>
                  <a:lnTo>
                    <a:pt x="6153150" y="14224"/>
                  </a:lnTo>
                  <a:lnTo>
                    <a:pt x="6147562" y="9525"/>
                  </a:lnTo>
                  <a:lnTo>
                    <a:pt x="6141085" y="9525"/>
                  </a:lnTo>
                  <a:lnTo>
                    <a:pt x="6129147" y="10579"/>
                  </a:lnTo>
                  <a:lnTo>
                    <a:pt x="6129147" y="35687"/>
                  </a:lnTo>
                  <a:lnTo>
                    <a:pt x="6129147" y="280543"/>
                  </a:lnTo>
                  <a:lnTo>
                    <a:pt x="6103302" y="283819"/>
                  </a:lnTo>
                  <a:lnTo>
                    <a:pt x="6078372" y="290880"/>
                  </a:lnTo>
                  <a:lnTo>
                    <a:pt x="6054636" y="301637"/>
                  </a:lnTo>
                  <a:lnTo>
                    <a:pt x="6032373" y="315976"/>
                  </a:lnTo>
                  <a:lnTo>
                    <a:pt x="6032373" y="77724"/>
                  </a:lnTo>
                  <a:lnTo>
                    <a:pt x="6063589" y="55372"/>
                  </a:lnTo>
                  <a:lnTo>
                    <a:pt x="6105791" y="39001"/>
                  </a:lnTo>
                  <a:lnTo>
                    <a:pt x="6129147" y="35687"/>
                  </a:lnTo>
                  <a:lnTo>
                    <a:pt x="6129147" y="10579"/>
                  </a:lnTo>
                  <a:lnTo>
                    <a:pt x="6081484" y="19913"/>
                  </a:lnTo>
                  <a:lnTo>
                    <a:pt x="6025896" y="50673"/>
                  </a:lnTo>
                  <a:lnTo>
                    <a:pt x="6020435" y="55372"/>
                  </a:lnTo>
                  <a:lnTo>
                    <a:pt x="6014847" y="50673"/>
                  </a:lnTo>
                  <a:lnTo>
                    <a:pt x="6008497" y="46266"/>
                  </a:lnTo>
                  <a:lnTo>
                    <a:pt x="6008497" y="75819"/>
                  </a:lnTo>
                  <a:lnTo>
                    <a:pt x="6008497" y="315976"/>
                  </a:lnTo>
                  <a:lnTo>
                    <a:pt x="6007481" y="315976"/>
                  </a:lnTo>
                  <a:lnTo>
                    <a:pt x="5985243" y="301498"/>
                  </a:lnTo>
                  <a:lnTo>
                    <a:pt x="5984494" y="301155"/>
                  </a:lnTo>
                  <a:lnTo>
                    <a:pt x="5984494" y="328168"/>
                  </a:lnTo>
                  <a:lnTo>
                    <a:pt x="5868289" y="328168"/>
                  </a:lnTo>
                  <a:lnTo>
                    <a:pt x="5863717" y="322580"/>
                  </a:lnTo>
                  <a:lnTo>
                    <a:pt x="5863717" y="88011"/>
                  </a:lnTo>
                  <a:lnTo>
                    <a:pt x="5869305" y="83312"/>
                  </a:lnTo>
                  <a:lnTo>
                    <a:pt x="5875655" y="82423"/>
                  </a:lnTo>
                  <a:lnTo>
                    <a:pt x="5888609" y="82423"/>
                  </a:lnTo>
                  <a:lnTo>
                    <a:pt x="5888609" y="298196"/>
                  </a:lnTo>
                  <a:lnTo>
                    <a:pt x="5894197" y="303784"/>
                  </a:lnTo>
                  <a:lnTo>
                    <a:pt x="5899658" y="303784"/>
                  </a:lnTo>
                  <a:lnTo>
                    <a:pt x="5921337" y="305371"/>
                  </a:lnTo>
                  <a:lnTo>
                    <a:pt x="5943117" y="310032"/>
                  </a:lnTo>
                  <a:lnTo>
                    <a:pt x="5964377" y="317665"/>
                  </a:lnTo>
                  <a:lnTo>
                    <a:pt x="5984494" y="328168"/>
                  </a:lnTo>
                  <a:lnTo>
                    <a:pt x="5984494" y="301155"/>
                  </a:lnTo>
                  <a:lnTo>
                    <a:pt x="5961646" y="290423"/>
                  </a:lnTo>
                  <a:lnTo>
                    <a:pt x="5937021" y="283019"/>
                  </a:lnTo>
                  <a:lnTo>
                    <a:pt x="5911723" y="279527"/>
                  </a:lnTo>
                  <a:lnTo>
                    <a:pt x="5911723" y="82423"/>
                  </a:lnTo>
                  <a:lnTo>
                    <a:pt x="5911723" y="33782"/>
                  </a:lnTo>
                  <a:lnTo>
                    <a:pt x="5934570" y="37503"/>
                  </a:lnTo>
                  <a:lnTo>
                    <a:pt x="5957176" y="44564"/>
                  </a:lnTo>
                  <a:lnTo>
                    <a:pt x="5978944" y="55130"/>
                  </a:lnTo>
                  <a:lnTo>
                    <a:pt x="6008497" y="75819"/>
                  </a:lnTo>
                  <a:lnTo>
                    <a:pt x="6008497" y="46266"/>
                  </a:lnTo>
                  <a:lnTo>
                    <a:pt x="5990514" y="33782"/>
                  </a:lnTo>
                  <a:lnTo>
                    <a:pt x="5989078" y="32778"/>
                  </a:lnTo>
                  <a:lnTo>
                    <a:pt x="5960719" y="19913"/>
                  </a:lnTo>
                  <a:lnTo>
                    <a:pt x="5930633" y="12141"/>
                  </a:lnTo>
                  <a:lnTo>
                    <a:pt x="5899658" y="9525"/>
                  </a:lnTo>
                  <a:lnTo>
                    <a:pt x="5892292" y="9525"/>
                  </a:lnTo>
                  <a:lnTo>
                    <a:pt x="5887720" y="15113"/>
                  </a:lnTo>
                  <a:lnTo>
                    <a:pt x="5887720" y="59055"/>
                  </a:lnTo>
                  <a:lnTo>
                    <a:pt x="5875655" y="59055"/>
                  </a:lnTo>
                  <a:lnTo>
                    <a:pt x="5861393" y="61874"/>
                  </a:lnTo>
                  <a:lnTo>
                    <a:pt x="5849772" y="69684"/>
                  </a:lnTo>
                  <a:lnTo>
                    <a:pt x="5842114" y="81508"/>
                  </a:lnTo>
                  <a:lnTo>
                    <a:pt x="5839714" y="96393"/>
                  </a:lnTo>
                  <a:lnTo>
                    <a:pt x="5839714" y="315976"/>
                  </a:lnTo>
                  <a:lnTo>
                    <a:pt x="5842482" y="329984"/>
                  </a:lnTo>
                  <a:lnTo>
                    <a:pt x="5850102" y="341591"/>
                  </a:lnTo>
                  <a:lnTo>
                    <a:pt x="5861520" y="349504"/>
                  </a:lnTo>
                  <a:lnTo>
                    <a:pt x="5875655" y="352425"/>
                  </a:lnTo>
                  <a:lnTo>
                    <a:pt x="6173470" y="352425"/>
                  </a:lnTo>
                  <a:lnTo>
                    <a:pt x="6207379" y="330352"/>
                  </a:lnTo>
                  <a:lnTo>
                    <a:pt x="6210300" y="315976"/>
                  </a:lnTo>
                  <a:lnTo>
                    <a:pt x="621030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7350" y="2466975"/>
              <a:ext cx="95250" cy="9525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6663690" y="3897629"/>
            <a:ext cx="1679575" cy="5143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 indent="53975">
              <a:lnSpc>
                <a:spcPct val="105000"/>
              </a:lnSpc>
              <a:spcBef>
                <a:spcPts val="35"/>
              </a:spcBef>
            </a:pPr>
            <a:r>
              <a:rPr dirty="0" sz="1550" spc="-10" b="1">
                <a:solidFill>
                  <a:srgbClr val="40464A"/>
                </a:solidFill>
                <a:latin typeface="Cambria"/>
                <a:cs typeface="Cambria"/>
              </a:rPr>
              <a:t>Архивирование </a:t>
            </a:r>
            <a:r>
              <a:rPr dirty="0" sz="1550" b="1">
                <a:solidFill>
                  <a:srgbClr val="40464A"/>
                </a:solidFill>
                <a:latin typeface="Cambria"/>
                <a:cs typeface="Cambria"/>
              </a:rPr>
              <a:t>и</a:t>
            </a:r>
            <a:r>
              <a:rPr dirty="0" sz="1550" spc="220" b="1">
                <a:solidFill>
                  <a:srgbClr val="40464A"/>
                </a:solidFill>
                <a:latin typeface="Cambria"/>
                <a:cs typeface="Cambria"/>
              </a:rPr>
              <a:t> </a:t>
            </a:r>
            <a:r>
              <a:rPr dirty="0" sz="1550" spc="-10" b="1">
                <a:solidFill>
                  <a:srgbClr val="40464A"/>
                </a:solidFill>
                <a:latin typeface="Cambria"/>
                <a:cs typeface="Cambria"/>
              </a:rPr>
              <a:t>цифровизация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3" name="object 23" descr=""/>
          <p:cNvSpPr txBox="1"/>
          <p:nvPr/>
        </p:nvSpPr>
        <p:spPr>
          <a:xfrm>
            <a:off x="4695444" y="3897629"/>
            <a:ext cx="1721485" cy="5143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449580" marR="5080" indent="-437515">
              <a:lnSpc>
                <a:spcPct val="105000"/>
              </a:lnSpc>
              <a:spcBef>
                <a:spcPts val="35"/>
              </a:spcBef>
            </a:pPr>
            <a:r>
              <a:rPr dirty="0" sz="1550" spc="-10" b="1">
                <a:solidFill>
                  <a:srgbClr val="9FA199"/>
                </a:solidFill>
                <a:latin typeface="Cambria"/>
                <a:cs typeface="Cambria"/>
              </a:rPr>
              <a:t>Геолокационные сервисы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98207" y="3897629"/>
            <a:ext cx="1521460" cy="5143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37795" marR="5080" indent="-125730">
              <a:lnSpc>
                <a:spcPct val="105000"/>
              </a:lnSpc>
              <a:spcBef>
                <a:spcPts val="35"/>
              </a:spcBef>
            </a:pPr>
            <a:r>
              <a:rPr dirty="0" sz="1550" spc="-10" b="1">
                <a:solidFill>
                  <a:srgbClr val="C7A491"/>
                </a:solidFill>
                <a:latin typeface="Cambria"/>
                <a:cs typeface="Cambria"/>
              </a:rPr>
              <a:t>Туристические приложения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646426" y="3897629"/>
            <a:ext cx="1788795" cy="5143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17500" marR="5080" indent="-305435">
              <a:lnSpc>
                <a:spcPct val="105000"/>
              </a:lnSpc>
              <a:spcBef>
                <a:spcPts val="35"/>
              </a:spcBef>
            </a:pPr>
            <a:r>
              <a:rPr dirty="0" sz="1550" spc="-10" b="1">
                <a:solidFill>
                  <a:srgbClr val="928F52"/>
                </a:solidFill>
                <a:latin typeface="Cambria"/>
                <a:cs typeface="Cambria"/>
              </a:rPr>
              <a:t>Образовательные платформы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039100" y="1771650"/>
            <a:ext cx="1104900" cy="2057400"/>
            <a:chOff x="8039100" y="1771650"/>
            <a:chExt cx="1104900" cy="2057400"/>
          </a:xfrm>
        </p:grpSpPr>
        <p:sp>
          <p:nvSpPr>
            <p:cNvPr id="3" name="object 3" descr=""/>
            <p:cNvSpPr/>
            <p:nvPr/>
          </p:nvSpPr>
          <p:spPr>
            <a:xfrm>
              <a:off x="8039100" y="1771650"/>
              <a:ext cx="1104900" cy="2057400"/>
            </a:xfrm>
            <a:custGeom>
              <a:avLst/>
              <a:gdLst/>
              <a:ahLst/>
              <a:cxnLst/>
              <a:rect l="l" t="t" r="r" b="b"/>
              <a:pathLst>
                <a:path w="1104900" h="2057400">
                  <a:moveTo>
                    <a:pt x="1028700" y="0"/>
                  </a:moveTo>
                  <a:lnTo>
                    <a:pt x="980269" y="1119"/>
                  </a:lnTo>
                  <a:lnTo>
                    <a:pt x="932415" y="4445"/>
                  </a:lnTo>
                  <a:lnTo>
                    <a:pt x="885187" y="9927"/>
                  </a:lnTo>
                  <a:lnTo>
                    <a:pt x="838635" y="17517"/>
                  </a:lnTo>
                  <a:lnTo>
                    <a:pt x="792808" y="27165"/>
                  </a:lnTo>
                  <a:lnTo>
                    <a:pt x="747756" y="38821"/>
                  </a:lnTo>
                  <a:lnTo>
                    <a:pt x="703527" y="52437"/>
                  </a:lnTo>
                  <a:lnTo>
                    <a:pt x="660171" y="67963"/>
                  </a:lnTo>
                  <a:lnTo>
                    <a:pt x="617737" y="85349"/>
                  </a:lnTo>
                  <a:lnTo>
                    <a:pt x="576276" y="104547"/>
                  </a:lnTo>
                  <a:lnTo>
                    <a:pt x="535836" y="125506"/>
                  </a:lnTo>
                  <a:lnTo>
                    <a:pt x="496466" y="148178"/>
                  </a:lnTo>
                  <a:lnTo>
                    <a:pt x="458216" y="172512"/>
                  </a:lnTo>
                  <a:lnTo>
                    <a:pt x="421136" y="198461"/>
                  </a:lnTo>
                  <a:lnTo>
                    <a:pt x="385274" y="225974"/>
                  </a:lnTo>
                  <a:lnTo>
                    <a:pt x="350680" y="255001"/>
                  </a:lnTo>
                  <a:lnTo>
                    <a:pt x="317404" y="285494"/>
                  </a:lnTo>
                  <a:lnTo>
                    <a:pt x="285494" y="317404"/>
                  </a:lnTo>
                  <a:lnTo>
                    <a:pt x="255001" y="350680"/>
                  </a:lnTo>
                  <a:lnTo>
                    <a:pt x="225974" y="385274"/>
                  </a:lnTo>
                  <a:lnTo>
                    <a:pt x="198461" y="421136"/>
                  </a:lnTo>
                  <a:lnTo>
                    <a:pt x="172512" y="458216"/>
                  </a:lnTo>
                  <a:lnTo>
                    <a:pt x="148178" y="496466"/>
                  </a:lnTo>
                  <a:lnTo>
                    <a:pt x="125506" y="535836"/>
                  </a:lnTo>
                  <a:lnTo>
                    <a:pt x="104547" y="576276"/>
                  </a:lnTo>
                  <a:lnTo>
                    <a:pt x="85349" y="617737"/>
                  </a:lnTo>
                  <a:lnTo>
                    <a:pt x="67963" y="660171"/>
                  </a:lnTo>
                  <a:lnTo>
                    <a:pt x="52437" y="703527"/>
                  </a:lnTo>
                  <a:lnTo>
                    <a:pt x="38821" y="747756"/>
                  </a:lnTo>
                  <a:lnTo>
                    <a:pt x="27165" y="792808"/>
                  </a:lnTo>
                  <a:lnTo>
                    <a:pt x="17517" y="838635"/>
                  </a:lnTo>
                  <a:lnTo>
                    <a:pt x="9927" y="885187"/>
                  </a:lnTo>
                  <a:lnTo>
                    <a:pt x="4445" y="932415"/>
                  </a:lnTo>
                  <a:lnTo>
                    <a:pt x="1119" y="980269"/>
                  </a:lnTo>
                  <a:lnTo>
                    <a:pt x="0" y="1028700"/>
                  </a:lnTo>
                  <a:lnTo>
                    <a:pt x="1119" y="1077130"/>
                  </a:lnTo>
                  <a:lnTo>
                    <a:pt x="4445" y="1124984"/>
                  </a:lnTo>
                  <a:lnTo>
                    <a:pt x="9927" y="1172212"/>
                  </a:lnTo>
                  <a:lnTo>
                    <a:pt x="17517" y="1218764"/>
                  </a:lnTo>
                  <a:lnTo>
                    <a:pt x="27165" y="1264591"/>
                  </a:lnTo>
                  <a:lnTo>
                    <a:pt x="38821" y="1309643"/>
                  </a:lnTo>
                  <a:lnTo>
                    <a:pt x="52437" y="1353872"/>
                  </a:lnTo>
                  <a:lnTo>
                    <a:pt x="67963" y="1397228"/>
                  </a:lnTo>
                  <a:lnTo>
                    <a:pt x="85349" y="1439662"/>
                  </a:lnTo>
                  <a:lnTo>
                    <a:pt x="104547" y="1481123"/>
                  </a:lnTo>
                  <a:lnTo>
                    <a:pt x="125506" y="1521563"/>
                  </a:lnTo>
                  <a:lnTo>
                    <a:pt x="148178" y="1560933"/>
                  </a:lnTo>
                  <a:lnTo>
                    <a:pt x="172512" y="1599183"/>
                  </a:lnTo>
                  <a:lnTo>
                    <a:pt x="198461" y="1636263"/>
                  </a:lnTo>
                  <a:lnTo>
                    <a:pt x="225974" y="1672125"/>
                  </a:lnTo>
                  <a:lnTo>
                    <a:pt x="255001" y="1706719"/>
                  </a:lnTo>
                  <a:lnTo>
                    <a:pt x="285494" y="1739995"/>
                  </a:lnTo>
                  <a:lnTo>
                    <a:pt x="317404" y="1771905"/>
                  </a:lnTo>
                  <a:lnTo>
                    <a:pt x="350680" y="1802398"/>
                  </a:lnTo>
                  <a:lnTo>
                    <a:pt x="385274" y="1831425"/>
                  </a:lnTo>
                  <a:lnTo>
                    <a:pt x="421136" y="1858938"/>
                  </a:lnTo>
                  <a:lnTo>
                    <a:pt x="458216" y="1884887"/>
                  </a:lnTo>
                  <a:lnTo>
                    <a:pt x="496466" y="1909221"/>
                  </a:lnTo>
                  <a:lnTo>
                    <a:pt x="535836" y="1931893"/>
                  </a:lnTo>
                  <a:lnTo>
                    <a:pt x="576276" y="1952852"/>
                  </a:lnTo>
                  <a:lnTo>
                    <a:pt x="617737" y="1972050"/>
                  </a:lnTo>
                  <a:lnTo>
                    <a:pt x="660171" y="1989436"/>
                  </a:lnTo>
                  <a:lnTo>
                    <a:pt x="703527" y="2004962"/>
                  </a:lnTo>
                  <a:lnTo>
                    <a:pt x="747756" y="2018578"/>
                  </a:lnTo>
                  <a:lnTo>
                    <a:pt x="792808" y="2030234"/>
                  </a:lnTo>
                  <a:lnTo>
                    <a:pt x="838635" y="2039882"/>
                  </a:lnTo>
                  <a:lnTo>
                    <a:pt x="885187" y="2047472"/>
                  </a:lnTo>
                  <a:lnTo>
                    <a:pt x="932415" y="2052954"/>
                  </a:lnTo>
                  <a:lnTo>
                    <a:pt x="980269" y="2056280"/>
                  </a:lnTo>
                  <a:lnTo>
                    <a:pt x="1028700" y="2057400"/>
                  </a:lnTo>
                  <a:lnTo>
                    <a:pt x="1077130" y="2056280"/>
                  </a:lnTo>
                  <a:lnTo>
                    <a:pt x="1104900" y="2054350"/>
                  </a:lnTo>
                  <a:lnTo>
                    <a:pt x="1104900" y="3049"/>
                  </a:lnTo>
                  <a:lnTo>
                    <a:pt x="1077130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C7A4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086725" y="1819274"/>
              <a:ext cx="1057275" cy="1910080"/>
            </a:xfrm>
            <a:custGeom>
              <a:avLst/>
              <a:gdLst/>
              <a:ahLst/>
              <a:cxnLst/>
              <a:rect l="l" t="t" r="r" b="b"/>
              <a:pathLst>
                <a:path w="1057275" h="1910079">
                  <a:moveTo>
                    <a:pt x="419100" y="183769"/>
                  </a:moveTo>
                  <a:lnTo>
                    <a:pt x="415925" y="180975"/>
                  </a:lnTo>
                  <a:lnTo>
                    <a:pt x="413766" y="182372"/>
                  </a:lnTo>
                  <a:lnTo>
                    <a:pt x="411734" y="185039"/>
                  </a:lnTo>
                  <a:lnTo>
                    <a:pt x="409575" y="186436"/>
                  </a:lnTo>
                  <a:lnTo>
                    <a:pt x="415925" y="190500"/>
                  </a:lnTo>
                  <a:lnTo>
                    <a:pt x="419100" y="183769"/>
                  </a:lnTo>
                  <a:close/>
                </a:path>
                <a:path w="1057275" h="1910079">
                  <a:moveTo>
                    <a:pt x="828675" y="9525"/>
                  </a:moveTo>
                  <a:lnTo>
                    <a:pt x="807593" y="12954"/>
                  </a:lnTo>
                  <a:lnTo>
                    <a:pt x="675005" y="85725"/>
                  </a:lnTo>
                  <a:lnTo>
                    <a:pt x="675005" y="44831"/>
                  </a:lnTo>
                  <a:lnTo>
                    <a:pt x="672719" y="45974"/>
                  </a:lnTo>
                  <a:lnTo>
                    <a:pt x="670306" y="45974"/>
                  </a:lnTo>
                  <a:lnTo>
                    <a:pt x="668020" y="47117"/>
                  </a:lnTo>
                  <a:lnTo>
                    <a:pt x="668020" y="85725"/>
                  </a:lnTo>
                  <a:lnTo>
                    <a:pt x="624586" y="61849"/>
                  </a:lnTo>
                  <a:lnTo>
                    <a:pt x="622300" y="62992"/>
                  </a:lnTo>
                  <a:lnTo>
                    <a:pt x="618744" y="64135"/>
                  </a:lnTo>
                  <a:lnTo>
                    <a:pt x="616331" y="65278"/>
                  </a:lnTo>
                  <a:lnTo>
                    <a:pt x="664464" y="92583"/>
                  </a:lnTo>
                  <a:lnTo>
                    <a:pt x="514350" y="176784"/>
                  </a:lnTo>
                  <a:lnTo>
                    <a:pt x="517906" y="182499"/>
                  </a:lnTo>
                  <a:lnTo>
                    <a:pt x="668020" y="99441"/>
                  </a:lnTo>
                  <a:lnTo>
                    <a:pt x="668020" y="266700"/>
                  </a:lnTo>
                  <a:lnTo>
                    <a:pt x="675005" y="266700"/>
                  </a:lnTo>
                  <a:lnTo>
                    <a:pt x="675005" y="99441"/>
                  </a:lnTo>
                  <a:lnTo>
                    <a:pt x="825119" y="182499"/>
                  </a:lnTo>
                  <a:lnTo>
                    <a:pt x="828675" y="176784"/>
                  </a:lnTo>
                  <a:lnTo>
                    <a:pt x="679704" y="92583"/>
                  </a:lnTo>
                  <a:lnTo>
                    <a:pt x="828675" y="9525"/>
                  </a:lnTo>
                  <a:close/>
                </a:path>
                <a:path w="1057275" h="1910079">
                  <a:moveTo>
                    <a:pt x="1057275" y="308114"/>
                  </a:moveTo>
                  <a:lnTo>
                    <a:pt x="894016" y="213868"/>
                  </a:lnTo>
                  <a:lnTo>
                    <a:pt x="882142" y="207010"/>
                  </a:lnTo>
                  <a:lnTo>
                    <a:pt x="882142" y="0"/>
                  </a:lnTo>
                  <a:lnTo>
                    <a:pt x="875284" y="0"/>
                  </a:lnTo>
                  <a:lnTo>
                    <a:pt x="875284" y="207010"/>
                  </a:lnTo>
                  <a:lnTo>
                    <a:pt x="675132" y="323215"/>
                  </a:lnTo>
                  <a:lnTo>
                    <a:pt x="670560" y="320586"/>
                  </a:lnTo>
                  <a:lnTo>
                    <a:pt x="670560" y="328930"/>
                  </a:lnTo>
                  <a:lnTo>
                    <a:pt x="670560" y="561213"/>
                  </a:lnTo>
                  <a:lnTo>
                    <a:pt x="470408" y="677291"/>
                  </a:lnTo>
                  <a:lnTo>
                    <a:pt x="466979" y="675322"/>
                  </a:lnTo>
                  <a:lnTo>
                    <a:pt x="466979" y="683006"/>
                  </a:lnTo>
                  <a:lnTo>
                    <a:pt x="466979" y="915416"/>
                  </a:lnTo>
                  <a:lnTo>
                    <a:pt x="265684" y="1030351"/>
                  </a:lnTo>
                  <a:lnTo>
                    <a:pt x="75476" y="921131"/>
                  </a:lnTo>
                  <a:lnTo>
                    <a:pt x="65532" y="915416"/>
                  </a:lnTo>
                  <a:lnTo>
                    <a:pt x="65532" y="683006"/>
                  </a:lnTo>
                  <a:lnTo>
                    <a:pt x="75374" y="677291"/>
                  </a:lnTo>
                  <a:lnTo>
                    <a:pt x="265684" y="566928"/>
                  </a:lnTo>
                  <a:lnTo>
                    <a:pt x="466979" y="683006"/>
                  </a:lnTo>
                  <a:lnTo>
                    <a:pt x="466979" y="675322"/>
                  </a:lnTo>
                  <a:lnTo>
                    <a:pt x="279019" y="566928"/>
                  </a:lnTo>
                  <a:lnTo>
                    <a:pt x="269113" y="561213"/>
                  </a:lnTo>
                  <a:lnTo>
                    <a:pt x="269113" y="328930"/>
                  </a:lnTo>
                  <a:lnTo>
                    <a:pt x="279107" y="323215"/>
                  </a:lnTo>
                  <a:lnTo>
                    <a:pt x="470408" y="213868"/>
                  </a:lnTo>
                  <a:lnTo>
                    <a:pt x="670560" y="328930"/>
                  </a:lnTo>
                  <a:lnTo>
                    <a:pt x="670560" y="320586"/>
                  </a:lnTo>
                  <a:lnTo>
                    <a:pt x="485711" y="213868"/>
                  </a:lnTo>
                  <a:lnTo>
                    <a:pt x="473837" y="207010"/>
                  </a:lnTo>
                  <a:lnTo>
                    <a:pt x="473837" y="135763"/>
                  </a:lnTo>
                  <a:lnTo>
                    <a:pt x="471551" y="136906"/>
                  </a:lnTo>
                  <a:lnTo>
                    <a:pt x="469265" y="139192"/>
                  </a:lnTo>
                  <a:lnTo>
                    <a:pt x="466979" y="140335"/>
                  </a:lnTo>
                  <a:lnTo>
                    <a:pt x="466979" y="207010"/>
                  </a:lnTo>
                  <a:lnTo>
                    <a:pt x="265684" y="323215"/>
                  </a:lnTo>
                  <a:lnTo>
                    <a:pt x="254127" y="316230"/>
                  </a:lnTo>
                  <a:lnTo>
                    <a:pt x="253111" y="318516"/>
                  </a:lnTo>
                  <a:lnTo>
                    <a:pt x="250698" y="319786"/>
                  </a:lnTo>
                  <a:lnTo>
                    <a:pt x="249555" y="321945"/>
                  </a:lnTo>
                  <a:lnTo>
                    <a:pt x="262255" y="328930"/>
                  </a:lnTo>
                  <a:lnTo>
                    <a:pt x="262255" y="561213"/>
                  </a:lnTo>
                  <a:lnTo>
                    <a:pt x="60960" y="677291"/>
                  </a:lnTo>
                  <a:lnTo>
                    <a:pt x="48260" y="669290"/>
                  </a:lnTo>
                  <a:lnTo>
                    <a:pt x="48260" y="671576"/>
                  </a:lnTo>
                  <a:lnTo>
                    <a:pt x="47244" y="673862"/>
                  </a:lnTo>
                  <a:lnTo>
                    <a:pt x="45974" y="676148"/>
                  </a:lnTo>
                  <a:lnTo>
                    <a:pt x="57531" y="683006"/>
                  </a:lnTo>
                  <a:lnTo>
                    <a:pt x="57531" y="915416"/>
                  </a:lnTo>
                  <a:lnTo>
                    <a:pt x="0" y="948690"/>
                  </a:lnTo>
                  <a:lnTo>
                    <a:pt x="0" y="956818"/>
                  </a:lnTo>
                  <a:lnTo>
                    <a:pt x="60960" y="921131"/>
                  </a:lnTo>
                  <a:lnTo>
                    <a:pt x="262255" y="1037209"/>
                  </a:lnTo>
                  <a:lnTo>
                    <a:pt x="262255" y="1268349"/>
                  </a:lnTo>
                  <a:lnTo>
                    <a:pt x="82804" y="1371854"/>
                  </a:lnTo>
                  <a:lnTo>
                    <a:pt x="83947" y="1374267"/>
                  </a:lnTo>
                  <a:lnTo>
                    <a:pt x="86233" y="1378839"/>
                  </a:lnTo>
                  <a:lnTo>
                    <a:pt x="265684" y="1275334"/>
                  </a:lnTo>
                  <a:lnTo>
                    <a:pt x="466979" y="1391412"/>
                  </a:lnTo>
                  <a:lnTo>
                    <a:pt x="466979" y="1622552"/>
                  </a:lnTo>
                  <a:lnTo>
                    <a:pt x="324358" y="1705356"/>
                  </a:lnTo>
                  <a:lnTo>
                    <a:pt x="327787" y="1708785"/>
                  </a:lnTo>
                  <a:lnTo>
                    <a:pt x="330073" y="1709928"/>
                  </a:lnTo>
                  <a:lnTo>
                    <a:pt x="470408" y="1629537"/>
                  </a:lnTo>
                  <a:lnTo>
                    <a:pt x="670560" y="1745615"/>
                  </a:lnTo>
                  <a:lnTo>
                    <a:pt x="670560" y="1907794"/>
                  </a:lnTo>
                  <a:lnTo>
                    <a:pt x="672846" y="1907794"/>
                  </a:lnTo>
                  <a:lnTo>
                    <a:pt x="676275" y="1908937"/>
                  </a:lnTo>
                  <a:lnTo>
                    <a:pt x="678561" y="1910080"/>
                  </a:lnTo>
                  <a:lnTo>
                    <a:pt x="678561" y="1745615"/>
                  </a:lnTo>
                  <a:lnTo>
                    <a:pt x="690384" y="1738757"/>
                  </a:lnTo>
                  <a:lnTo>
                    <a:pt x="878713" y="1629537"/>
                  </a:lnTo>
                  <a:lnTo>
                    <a:pt x="1057275" y="1732508"/>
                  </a:lnTo>
                  <a:lnTo>
                    <a:pt x="1057275" y="1723656"/>
                  </a:lnTo>
                  <a:lnTo>
                    <a:pt x="894232" y="1629537"/>
                  </a:lnTo>
                  <a:lnTo>
                    <a:pt x="882142" y="1622552"/>
                  </a:lnTo>
                  <a:lnTo>
                    <a:pt x="882142" y="1391412"/>
                  </a:lnTo>
                  <a:lnTo>
                    <a:pt x="894029" y="1384554"/>
                  </a:lnTo>
                  <a:lnTo>
                    <a:pt x="1057275" y="1290421"/>
                  </a:lnTo>
                  <a:lnTo>
                    <a:pt x="1057275" y="1281480"/>
                  </a:lnTo>
                  <a:lnTo>
                    <a:pt x="878713" y="1384554"/>
                  </a:lnTo>
                  <a:lnTo>
                    <a:pt x="875284" y="1382572"/>
                  </a:lnTo>
                  <a:lnTo>
                    <a:pt x="875284" y="1391412"/>
                  </a:lnTo>
                  <a:lnTo>
                    <a:pt x="875284" y="1622552"/>
                  </a:lnTo>
                  <a:lnTo>
                    <a:pt x="675132" y="1738757"/>
                  </a:lnTo>
                  <a:lnTo>
                    <a:pt x="485927" y="1629537"/>
                  </a:lnTo>
                  <a:lnTo>
                    <a:pt x="473837" y="1622552"/>
                  </a:lnTo>
                  <a:lnTo>
                    <a:pt x="473837" y="1391412"/>
                  </a:lnTo>
                  <a:lnTo>
                    <a:pt x="485724" y="1384554"/>
                  </a:lnTo>
                  <a:lnTo>
                    <a:pt x="675132" y="1275334"/>
                  </a:lnTo>
                  <a:lnTo>
                    <a:pt x="875284" y="1391412"/>
                  </a:lnTo>
                  <a:lnTo>
                    <a:pt x="875284" y="1382572"/>
                  </a:lnTo>
                  <a:lnTo>
                    <a:pt x="690587" y="1275334"/>
                  </a:lnTo>
                  <a:lnTo>
                    <a:pt x="678561" y="1268349"/>
                  </a:lnTo>
                  <a:lnTo>
                    <a:pt x="678561" y="1037209"/>
                  </a:lnTo>
                  <a:lnTo>
                    <a:pt x="690384" y="1030351"/>
                  </a:lnTo>
                  <a:lnTo>
                    <a:pt x="878713" y="921131"/>
                  </a:lnTo>
                  <a:lnTo>
                    <a:pt x="1057275" y="1024102"/>
                  </a:lnTo>
                  <a:lnTo>
                    <a:pt x="1057275" y="1015415"/>
                  </a:lnTo>
                  <a:lnTo>
                    <a:pt x="892149" y="921131"/>
                  </a:lnTo>
                  <a:lnTo>
                    <a:pt x="882142" y="915416"/>
                  </a:lnTo>
                  <a:lnTo>
                    <a:pt x="882142" y="683006"/>
                  </a:lnTo>
                  <a:lnTo>
                    <a:pt x="892048" y="677291"/>
                  </a:lnTo>
                  <a:lnTo>
                    <a:pt x="1057275" y="582015"/>
                  </a:lnTo>
                  <a:lnTo>
                    <a:pt x="1057275" y="574332"/>
                  </a:lnTo>
                  <a:lnTo>
                    <a:pt x="878713" y="677291"/>
                  </a:lnTo>
                  <a:lnTo>
                    <a:pt x="875284" y="675309"/>
                  </a:lnTo>
                  <a:lnTo>
                    <a:pt x="875284" y="683006"/>
                  </a:lnTo>
                  <a:lnTo>
                    <a:pt x="875284" y="915416"/>
                  </a:lnTo>
                  <a:lnTo>
                    <a:pt x="675132" y="1030351"/>
                  </a:lnTo>
                  <a:lnTo>
                    <a:pt x="670560" y="1027747"/>
                  </a:lnTo>
                  <a:lnTo>
                    <a:pt x="670560" y="1037209"/>
                  </a:lnTo>
                  <a:lnTo>
                    <a:pt x="670560" y="1268349"/>
                  </a:lnTo>
                  <a:lnTo>
                    <a:pt x="470408" y="1384554"/>
                  </a:lnTo>
                  <a:lnTo>
                    <a:pt x="281203" y="1275334"/>
                  </a:lnTo>
                  <a:lnTo>
                    <a:pt x="269113" y="1268349"/>
                  </a:lnTo>
                  <a:lnTo>
                    <a:pt x="269113" y="1037209"/>
                  </a:lnTo>
                  <a:lnTo>
                    <a:pt x="281000" y="1030351"/>
                  </a:lnTo>
                  <a:lnTo>
                    <a:pt x="470408" y="921131"/>
                  </a:lnTo>
                  <a:lnTo>
                    <a:pt x="670560" y="1037209"/>
                  </a:lnTo>
                  <a:lnTo>
                    <a:pt x="670560" y="1027747"/>
                  </a:lnTo>
                  <a:lnTo>
                    <a:pt x="483844" y="921131"/>
                  </a:lnTo>
                  <a:lnTo>
                    <a:pt x="473837" y="915416"/>
                  </a:lnTo>
                  <a:lnTo>
                    <a:pt x="473837" y="683006"/>
                  </a:lnTo>
                  <a:lnTo>
                    <a:pt x="483743" y="677291"/>
                  </a:lnTo>
                  <a:lnTo>
                    <a:pt x="675132" y="566928"/>
                  </a:lnTo>
                  <a:lnTo>
                    <a:pt x="875284" y="683006"/>
                  </a:lnTo>
                  <a:lnTo>
                    <a:pt x="875284" y="675309"/>
                  </a:lnTo>
                  <a:lnTo>
                    <a:pt x="688403" y="566928"/>
                  </a:lnTo>
                  <a:lnTo>
                    <a:pt x="678561" y="561213"/>
                  </a:lnTo>
                  <a:lnTo>
                    <a:pt x="678561" y="328930"/>
                  </a:lnTo>
                  <a:lnTo>
                    <a:pt x="688492" y="323215"/>
                  </a:lnTo>
                  <a:lnTo>
                    <a:pt x="878713" y="213868"/>
                  </a:lnTo>
                  <a:lnTo>
                    <a:pt x="1057275" y="315937"/>
                  </a:lnTo>
                  <a:lnTo>
                    <a:pt x="1057275" y="308114"/>
                  </a:lnTo>
                  <a:close/>
                </a:path>
              </a:pathLst>
            </a:custGeom>
            <a:solidFill>
              <a:srgbClr val="8068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0650" y="1819275"/>
              <a:ext cx="133350" cy="18161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086725" y="2085974"/>
              <a:ext cx="1038225" cy="714375"/>
            </a:xfrm>
            <a:custGeom>
              <a:avLst/>
              <a:gdLst/>
              <a:ahLst/>
              <a:cxnLst/>
              <a:rect l="l" t="t" r="r" b="b"/>
              <a:pathLst>
                <a:path w="1038225" h="714375">
                  <a:moveTo>
                    <a:pt x="9525" y="627634"/>
                  </a:moveTo>
                  <a:lnTo>
                    <a:pt x="0" y="619252"/>
                  </a:lnTo>
                  <a:lnTo>
                    <a:pt x="0" y="633984"/>
                  </a:lnTo>
                  <a:lnTo>
                    <a:pt x="5461" y="638175"/>
                  </a:lnTo>
                  <a:lnTo>
                    <a:pt x="9525" y="627634"/>
                  </a:lnTo>
                  <a:close/>
                </a:path>
                <a:path w="1038225" h="714375">
                  <a:moveTo>
                    <a:pt x="76073" y="352425"/>
                  </a:moveTo>
                  <a:lnTo>
                    <a:pt x="71501" y="354838"/>
                  </a:lnTo>
                  <a:lnTo>
                    <a:pt x="71501" y="357124"/>
                  </a:lnTo>
                  <a:lnTo>
                    <a:pt x="66802" y="361823"/>
                  </a:lnTo>
                  <a:lnTo>
                    <a:pt x="76073" y="361823"/>
                  </a:lnTo>
                  <a:lnTo>
                    <a:pt x="76073" y="352425"/>
                  </a:lnTo>
                  <a:close/>
                </a:path>
                <a:path w="1038225" h="714375">
                  <a:moveTo>
                    <a:pt x="219075" y="269113"/>
                  </a:moveTo>
                  <a:lnTo>
                    <a:pt x="127508" y="219075"/>
                  </a:lnTo>
                  <a:lnTo>
                    <a:pt x="125095" y="223901"/>
                  </a:lnTo>
                  <a:lnTo>
                    <a:pt x="123825" y="225044"/>
                  </a:lnTo>
                  <a:lnTo>
                    <a:pt x="215392" y="276225"/>
                  </a:lnTo>
                  <a:lnTo>
                    <a:pt x="219075" y="269113"/>
                  </a:lnTo>
                  <a:close/>
                </a:path>
                <a:path w="1038225" h="714375">
                  <a:moveTo>
                    <a:pt x="228600" y="95377"/>
                  </a:moveTo>
                  <a:lnTo>
                    <a:pt x="219075" y="104648"/>
                  </a:lnTo>
                  <a:lnTo>
                    <a:pt x="228600" y="99949"/>
                  </a:lnTo>
                  <a:lnTo>
                    <a:pt x="228600" y="95377"/>
                  </a:lnTo>
                  <a:close/>
                </a:path>
                <a:path w="1038225" h="714375">
                  <a:moveTo>
                    <a:pt x="419100" y="453009"/>
                  </a:moveTo>
                  <a:lnTo>
                    <a:pt x="415671" y="447167"/>
                  </a:lnTo>
                  <a:lnTo>
                    <a:pt x="270129" y="531241"/>
                  </a:lnTo>
                  <a:lnTo>
                    <a:pt x="270129" y="361950"/>
                  </a:lnTo>
                  <a:lnTo>
                    <a:pt x="263271" y="361950"/>
                  </a:lnTo>
                  <a:lnTo>
                    <a:pt x="263271" y="531241"/>
                  </a:lnTo>
                  <a:lnTo>
                    <a:pt x="117729" y="447167"/>
                  </a:lnTo>
                  <a:lnTo>
                    <a:pt x="114300" y="453009"/>
                  </a:lnTo>
                  <a:lnTo>
                    <a:pt x="259842" y="538099"/>
                  </a:lnTo>
                  <a:lnTo>
                    <a:pt x="114300" y="623316"/>
                  </a:lnTo>
                  <a:lnTo>
                    <a:pt x="117729" y="629158"/>
                  </a:lnTo>
                  <a:lnTo>
                    <a:pt x="263271" y="543941"/>
                  </a:lnTo>
                  <a:lnTo>
                    <a:pt x="263271" y="714375"/>
                  </a:lnTo>
                  <a:lnTo>
                    <a:pt x="270129" y="714375"/>
                  </a:lnTo>
                  <a:lnTo>
                    <a:pt x="270129" y="543941"/>
                  </a:lnTo>
                  <a:lnTo>
                    <a:pt x="415671" y="629158"/>
                  </a:lnTo>
                  <a:lnTo>
                    <a:pt x="419100" y="623316"/>
                  </a:lnTo>
                  <a:lnTo>
                    <a:pt x="273558" y="538099"/>
                  </a:lnTo>
                  <a:lnTo>
                    <a:pt x="419100" y="453009"/>
                  </a:lnTo>
                  <a:close/>
                </a:path>
                <a:path w="1038225" h="714375">
                  <a:moveTo>
                    <a:pt x="628650" y="94234"/>
                  </a:moveTo>
                  <a:lnTo>
                    <a:pt x="625094" y="87249"/>
                  </a:lnTo>
                  <a:lnTo>
                    <a:pt x="474980" y="174498"/>
                  </a:lnTo>
                  <a:lnTo>
                    <a:pt x="474980" y="0"/>
                  </a:lnTo>
                  <a:lnTo>
                    <a:pt x="467995" y="0"/>
                  </a:lnTo>
                  <a:lnTo>
                    <a:pt x="467995" y="174498"/>
                  </a:lnTo>
                  <a:lnTo>
                    <a:pt x="317881" y="87249"/>
                  </a:lnTo>
                  <a:lnTo>
                    <a:pt x="314325" y="94234"/>
                  </a:lnTo>
                  <a:lnTo>
                    <a:pt x="464439" y="180340"/>
                  </a:lnTo>
                  <a:lnTo>
                    <a:pt x="314325" y="267589"/>
                  </a:lnTo>
                  <a:lnTo>
                    <a:pt x="317881" y="274701"/>
                  </a:lnTo>
                  <a:lnTo>
                    <a:pt x="467995" y="187452"/>
                  </a:lnTo>
                  <a:lnTo>
                    <a:pt x="467995" y="361950"/>
                  </a:lnTo>
                  <a:lnTo>
                    <a:pt x="474980" y="361950"/>
                  </a:lnTo>
                  <a:lnTo>
                    <a:pt x="474980" y="187452"/>
                  </a:lnTo>
                  <a:lnTo>
                    <a:pt x="625094" y="274701"/>
                  </a:lnTo>
                  <a:lnTo>
                    <a:pt x="628650" y="267589"/>
                  </a:lnTo>
                  <a:lnTo>
                    <a:pt x="479679" y="180340"/>
                  </a:lnTo>
                  <a:lnTo>
                    <a:pt x="628650" y="94234"/>
                  </a:lnTo>
                  <a:close/>
                </a:path>
                <a:path w="1038225" h="714375">
                  <a:moveTo>
                    <a:pt x="828675" y="453009"/>
                  </a:moveTo>
                  <a:lnTo>
                    <a:pt x="825119" y="446024"/>
                  </a:lnTo>
                  <a:lnTo>
                    <a:pt x="675005" y="531241"/>
                  </a:lnTo>
                  <a:lnTo>
                    <a:pt x="676148" y="361950"/>
                  </a:lnTo>
                  <a:lnTo>
                    <a:pt x="668020" y="361950"/>
                  </a:lnTo>
                  <a:lnTo>
                    <a:pt x="668020" y="531241"/>
                  </a:lnTo>
                  <a:lnTo>
                    <a:pt x="517906" y="446024"/>
                  </a:lnTo>
                  <a:lnTo>
                    <a:pt x="514350" y="453009"/>
                  </a:lnTo>
                  <a:lnTo>
                    <a:pt x="664464" y="538099"/>
                  </a:lnTo>
                  <a:lnTo>
                    <a:pt x="514350" y="622173"/>
                  </a:lnTo>
                  <a:lnTo>
                    <a:pt x="517906" y="629158"/>
                  </a:lnTo>
                  <a:lnTo>
                    <a:pt x="668020" y="543941"/>
                  </a:lnTo>
                  <a:lnTo>
                    <a:pt x="668020" y="714375"/>
                  </a:lnTo>
                  <a:lnTo>
                    <a:pt x="675005" y="714375"/>
                  </a:lnTo>
                  <a:lnTo>
                    <a:pt x="675005" y="543941"/>
                  </a:lnTo>
                  <a:lnTo>
                    <a:pt x="825119" y="629158"/>
                  </a:lnTo>
                  <a:lnTo>
                    <a:pt x="828675" y="622173"/>
                  </a:lnTo>
                  <a:lnTo>
                    <a:pt x="679704" y="538099"/>
                  </a:lnTo>
                  <a:lnTo>
                    <a:pt x="828675" y="453009"/>
                  </a:lnTo>
                  <a:close/>
                </a:path>
                <a:path w="1038225" h="714375">
                  <a:moveTo>
                    <a:pt x="1038225" y="92075"/>
                  </a:moveTo>
                  <a:lnTo>
                    <a:pt x="1033526" y="85217"/>
                  </a:lnTo>
                  <a:lnTo>
                    <a:pt x="885190" y="170434"/>
                  </a:lnTo>
                  <a:lnTo>
                    <a:pt x="885190" y="0"/>
                  </a:lnTo>
                  <a:lnTo>
                    <a:pt x="876935" y="0"/>
                  </a:lnTo>
                  <a:lnTo>
                    <a:pt x="876935" y="170434"/>
                  </a:lnTo>
                  <a:lnTo>
                    <a:pt x="727329" y="85217"/>
                  </a:lnTo>
                  <a:lnTo>
                    <a:pt x="723900" y="92075"/>
                  </a:lnTo>
                  <a:lnTo>
                    <a:pt x="873506" y="176149"/>
                  </a:lnTo>
                  <a:lnTo>
                    <a:pt x="723900" y="261366"/>
                  </a:lnTo>
                  <a:lnTo>
                    <a:pt x="727329" y="268351"/>
                  </a:lnTo>
                  <a:lnTo>
                    <a:pt x="876935" y="183134"/>
                  </a:lnTo>
                  <a:lnTo>
                    <a:pt x="876935" y="352425"/>
                  </a:lnTo>
                  <a:lnTo>
                    <a:pt x="885190" y="352425"/>
                  </a:lnTo>
                  <a:lnTo>
                    <a:pt x="885190" y="183134"/>
                  </a:lnTo>
                  <a:lnTo>
                    <a:pt x="1033526" y="268351"/>
                  </a:lnTo>
                  <a:lnTo>
                    <a:pt x="1038225" y="261366"/>
                  </a:lnTo>
                  <a:lnTo>
                    <a:pt x="888619" y="176149"/>
                  </a:lnTo>
                  <a:lnTo>
                    <a:pt x="1038225" y="92075"/>
                  </a:lnTo>
                  <a:close/>
                </a:path>
              </a:pathLst>
            </a:custGeom>
            <a:solidFill>
              <a:srgbClr val="8068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0650" y="2531998"/>
              <a:ext cx="133350" cy="18313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096250" y="2790824"/>
              <a:ext cx="1028700" cy="723900"/>
            </a:xfrm>
            <a:custGeom>
              <a:avLst/>
              <a:gdLst/>
              <a:ahLst/>
              <a:cxnLst/>
              <a:rect l="l" t="t" r="r" b="b"/>
              <a:pathLst>
                <a:path w="1028700" h="723900">
                  <a:moveTo>
                    <a:pt x="209550" y="91059"/>
                  </a:moveTo>
                  <a:lnTo>
                    <a:pt x="206121" y="85217"/>
                  </a:lnTo>
                  <a:lnTo>
                    <a:pt x="58674" y="169291"/>
                  </a:lnTo>
                  <a:lnTo>
                    <a:pt x="58674" y="0"/>
                  </a:lnTo>
                  <a:lnTo>
                    <a:pt x="51816" y="0"/>
                  </a:lnTo>
                  <a:lnTo>
                    <a:pt x="51816" y="169291"/>
                  </a:lnTo>
                  <a:lnTo>
                    <a:pt x="0" y="140462"/>
                  </a:lnTo>
                  <a:lnTo>
                    <a:pt x="0" y="142875"/>
                  </a:lnTo>
                  <a:lnTo>
                    <a:pt x="1143" y="146304"/>
                  </a:lnTo>
                  <a:lnTo>
                    <a:pt x="1143" y="149733"/>
                  </a:lnTo>
                  <a:lnTo>
                    <a:pt x="47244" y="176276"/>
                  </a:lnTo>
                  <a:lnTo>
                    <a:pt x="9144" y="198120"/>
                  </a:lnTo>
                  <a:lnTo>
                    <a:pt x="10414" y="200406"/>
                  </a:lnTo>
                  <a:lnTo>
                    <a:pt x="10414" y="203835"/>
                  </a:lnTo>
                  <a:lnTo>
                    <a:pt x="11557" y="206121"/>
                  </a:lnTo>
                  <a:lnTo>
                    <a:pt x="51816" y="183134"/>
                  </a:lnTo>
                  <a:lnTo>
                    <a:pt x="51816" y="347853"/>
                  </a:lnTo>
                  <a:lnTo>
                    <a:pt x="54102" y="352425"/>
                  </a:lnTo>
                  <a:lnTo>
                    <a:pt x="58674" y="352425"/>
                  </a:lnTo>
                  <a:lnTo>
                    <a:pt x="58674" y="183134"/>
                  </a:lnTo>
                  <a:lnTo>
                    <a:pt x="206121" y="267208"/>
                  </a:lnTo>
                  <a:lnTo>
                    <a:pt x="209550" y="261366"/>
                  </a:lnTo>
                  <a:lnTo>
                    <a:pt x="74091" y="183134"/>
                  </a:lnTo>
                  <a:lnTo>
                    <a:pt x="62230" y="176276"/>
                  </a:lnTo>
                  <a:lnTo>
                    <a:pt x="74295" y="169291"/>
                  </a:lnTo>
                  <a:lnTo>
                    <a:pt x="209550" y="91059"/>
                  </a:lnTo>
                  <a:close/>
                </a:path>
                <a:path w="1028700" h="723900">
                  <a:moveTo>
                    <a:pt x="409575" y="463550"/>
                  </a:moveTo>
                  <a:lnTo>
                    <a:pt x="406146" y="456692"/>
                  </a:lnTo>
                  <a:lnTo>
                    <a:pt x="260604" y="541782"/>
                  </a:lnTo>
                  <a:lnTo>
                    <a:pt x="260604" y="371475"/>
                  </a:lnTo>
                  <a:lnTo>
                    <a:pt x="253746" y="371475"/>
                  </a:lnTo>
                  <a:lnTo>
                    <a:pt x="253746" y="541782"/>
                  </a:lnTo>
                  <a:lnTo>
                    <a:pt x="108204" y="456692"/>
                  </a:lnTo>
                  <a:lnTo>
                    <a:pt x="104775" y="463550"/>
                  </a:lnTo>
                  <a:lnTo>
                    <a:pt x="250317" y="547624"/>
                  </a:lnTo>
                  <a:lnTo>
                    <a:pt x="179832" y="589026"/>
                  </a:lnTo>
                  <a:lnTo>
                    <a:pt x="182118" y="590169"/>
                  </a:lnTo>
                  <a:lnTo>
                    <a:pt x="184404" y="594868"/>
                  </a:lnTo>
                  <a:lnTo>
                    <a:pt x="253746" y="554482"/>
                  </a:lnTo>
                  <a:lnTo>
                    <a:pt x="253746" y="677672"/>
                  </a:lnTo>
                  <a:lnTo>
                    <a:pt x="256032" y="681101"/>
                  </a:lnTo>
                  <a:lnTo>
                    <a:pt x="260604" y="685800"/>
                  </a:lnTo>
                  <a:lnTo>
                    <a:pt x="260604" y="554482"/>
                  </a:lnTo>
                  <a:lnTo>
                    <a:pt x="406146" y="639699"/>
                  </a:lnTo>
                  <a:lnTo>
                    <a:pt x="409575" y="632841"/>
                  </a:lnTo>
                  <a:lnTo>
                    <a:pt x="264033" y="547624"/>
                  </a:lnTo>
                  <a:lnTo>
                    <a:pt x="409575" y="463550"/>
                  </a:lnTo>
                  <a:close/>
                </a:path>
                <a:path w="1028700" h="723900">
                  <a:moveTo>
                    <a:pt x="619125" y="91059"/>
                  </a:moveTo>
                  <a:lnTo>
                    <a:pt x="615569" y="85217"/>
                  </a:lnTo>
                  <a:lnTo>
                    <a:pt x="465455" y="169291"/>
                  </a:lnTo>
                  <a:lnTo>
                    <a:pt x="465455" y="0"/>
                  </a:lnTo>
                  <a:lnTo>
                    <a:pt x="458470" y="0"/>
                  </a:lnTo>
                  <a:lnTo>
                    <a:pt x="458470" y="169291"/>
                  </a:lnTo>
                  <a:lnTo>
                    <a:pt x="308356" y="85217"/>
                  </a:lnTo>
                  <a:lnTo>
                    <a:pt x="304800" y="91059"/>
                  </a:lnTo>
                  <a:lnTo>
                    <a:pt x="454914" y="176276"/>
                  </a:lnTo>
                  <a:lnTo>
                    <a:pt x="304800" y="261366"/>
                  </a:lnTo>
                  <a:lnTo>
                    <a:pt x="308356" y="267208"/>
                  </a:lnTo>
                  <a:lnTo>
                    <a:pt x="458470" y="183134"/>
                  </a:lnTo>
                  <a:lnTo>
                    <a:pt x="458470" y="352425"/>
                  </a:lnTo>
                  <a:lnTo>
                    <a:pt x="465455" y="352425"/>
                  </a:lnTo>
                  <a:lnTo>
                    <a:pt x="465455" y="183134"/>
                  </a:lnTo>
                  <a:lnTo>
                    <a:pt x="615569" y="267208"/>
                  </a:lnTo>
                  <a:lnTo>
                    <a:pt x="619125" y="261366"/>
                  </a:lnTo>
                  <a:lnTo>
                    <a:pt x="470154" y="176276"/>
                  </a:lnTo>
                  <a:lnTo>
                    <a:pt x="619125" y="91059"/>
                  </a:lnTo>
                  <a:close/>
                </a:path>
                <a:path w="1028700" h="723900">
                  <a:moveTo>
                    <a:pt x="819150" y="463550"/>
                  </a:moveTo>
                  <a:lnTo>
                    <a:pt x="815594" y="456692"/>
                  </a:lnTo>
                  <a:lnTo>
                    <a:pt x="665480" y="541909"/>
                  </a:lnTo>
                  <a:lnTo>
                    <a:pt x="666623" y="371475"/>
                  </a:lnTo>
                  <a:lnTo>
                    <a:pt x="658495" y="371475"/>
                  </a:lnTo>
                  <a:lnTo>
                    <a:pt x="658495" y="541909"/>
                  </a:lnTo>
                  <a:lnTo>
                    <a:pt x="508381" y="456692"/>
                  </a:lnTo>
                  <a:lnTo>
                    <a:pt x="504825" y="463550"/>
                  </a:lnTo>
                  <a:lnTo>
                    <a:pt x="654939" y="547624"/>
                  </a:lnTo>
                  <a:lnTo>
                    <a:pt x="504825" y="632841"/>
                  </a:lnTo>
                  <a:lnTo>
                    <a:pt x="508381" y="639826"/>
                  </a:lnTo>
                  <a:lnTo>
                    <a:pt x="658495" y="554609"/>
                  </a:lnTo>
                  <a:lnTo>
                    <a:pt x="658495" y="723900"/>
                  </a:lnTo>
                  <a:lnTo>
                    <a:pt x="665480" y="723900"/>
                  </a:lnTo>
                  <a:lnTo>
                    <a:pt x="665480" y="554609"/>
                  </a:lnTo>
                  <a:lnTo>
                    <a:pt x="815594" y="639826"/>
                  </a:lnTo>
                  <a:lnTo>
                    <a:pt x="819150" y="632841"/>
                  </a:lnTo>
                  <a:lnTo>
                    <a:pt x="682383" y="554609"/>
                  </a:lnTo>
                  <a:lnTo>
                    <a:pt x="670179" y="547624"/>
                  </a:lnTo>
                  <a:lnTo>
                    <a:pt x="680300" y="541909"/>
                  </a:lnTo>
                  <a:lnTo>
                    <a:pt x="819150" y="463550"/>
                  </a:lnTo>
                  <a:close/>
                </a:path>
                <a:path w="1028700" h="723900">
                  <a:moveTo>
                    <a:pt x="1028700" y="91059"/>
                  </a:moveTo>
                  <a:lnTo>
                    <a:pt x="1024001" y="85217"/>
                  </a:lnTo>
                  <a:lnTo>
                    <a:pt x="875665" y="169291"/>
                  </a:lnTo>
                  <a:lnTo>
                    <a:pt x="875665" y="0"/>
                  </a:lnTo>
                  <a:lnTo>
                    <a:pt x="867410" y="0"/>
                  </a:lnTo>
                  <a:lnTo>
                    <a:pt x="867410" y="169291"/>
                  </a:lnTo>
                  <a:lnTo>
                    <a:pt x="717804" y="85217"/>
                  </a:lnTo>
                  <a:lnTo>
                    <a:pt x="714375" y="91059"/>
                  </a:lnTo>
                  <a:lnTo>
                    <a:pt x="863981" y="176276"/>
                  </a:lnTo>
                  <a:lnTo>
                    <a:pt x="714375" y="261366"/>
                  </a:lnTo>
                  <a:lnTo>
                    <a:pt x="717804" y="267208"/>
                  </a:lnTo>
                  <a:lnTo>
                    <a:pt x="867410" y="181991"/>
                  </a:lnTo>
                  <a:lnTo>
                    <a:pt x="867410" y="352425"/>
                  </a:lnTo>
                  <a:lnTo>
                    <a:pt x="875665" y="352425"/>
                  </a:lnTo>
                  <a:lnTo>
                    <a:pt x="875665" y="181991"/>
                  </a:lnTo>
                  <a:lnTo>
                    <a:pt x="1024001" y="267208"/>
                  </a:lnTo>
                  <a:lnTo>
                    <a:pt x="1028700" y="261366"/>
                  </a:lnTo>
                  <a:lnTo>
                    <a:pt x="879094" y="176276"/>
                  </a:lnTo>
                  <a:lnTo>
                    <a:pt x="1028700" y="91059"/>
                  </a:lnTo>
                  <a:close/>
                </a:path>
              </a:pathLst>
            </a:custGeom>
            <a:solidFill>
              <a:srgbClr val="8068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0650" y="3247516"/>
              <a:ext cx="133350" cy="18313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553450" y="35052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9525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4292" y="129540"/>
                  </a:lnTo>
                  <a:lnTo>
                    <a:pt x="4292" y="132080"/>
                  </a:lnTo>
                  <a:lnTo>
                    <a:pt x="7759" y="132080"/>
                  </a:lnTo>
                  <a:lnTo>
                    <a:pt x="7759" y="133350"/>
                  </a:lnTo>
                  <a:lnTo>
                    <a:pt x="9525" y="133350"/>
                  </a:lnTo>
                  <a:lnTo>
                    <a:pt x="9525" y="132080"/>
                  </a:lnTo>
                  <a:lnTo>
                    <a:pt x="9525" y="129540"/>
                  </a:lnTo>
                  <a:lnTo>
                    <a:pt x="9525" y="0"/>
                  </a:lnTo>
                  <a:close/>
                </a:path>
                <a:path w="571500" h="266700">
                  <a:moveTo>
                    <a:pt x="161925" y="91948"/>
                  </a:moveTo>
                  <a:lnTo>
                    <a:pt x="158369" y="85725"/>
                  </a:lnTo>
                  <a:lnTo>
                    <a:pt x="38100" y="148209"/>
                  </a:lnTo>
                  <a:lnTo>
                    <a:pt x="40386" y="150241"/>
                  </a:lnTo>
                  <a:lnTo>
                    <a:pt x="45085" y="152400"/>
                  </a:lnTo>
                  <a:lnTo>
                    <a:pt x="161925" y="91948"/>
                  </a:lnTo>
                  <a:close/>
                </a:path>
                <a:path w="571500" h="266700">
                  <a:moveTo>
                    <a:pt x="571500" y="89662"/>
                  </a:moveTo>
                  <a:lnTo>
                    <a:pt x="566801" y="82931"/>
                  </a:lnTo>
                  <a:lnTo>
                    <a:pt x="418465" y="165862"/>
                  </a:lnTo>
                  <a:lnTo>
                    <a:pt x="418465" y="0"/>
                  </a:lnTo>
                  <a:lnTo>
                    <a:pt x="410210" y="0"/>
                  </a:lnTo>
                  <a:lnTo>
                    <a:pt x="410210" y="165862"/>
                  </a:lnTo>
                  <a:lnTo>
                    <a:pt x="260604" y="82931"/>
                  </a:lnTo>
                  <a:lnTo>
                    <a:pt x="257175" y="89662"/>
                  </a:lnTo>
                  <a:lnTo>
                    <a:pt x="406781" y="171450"/>
                  </a:lnTo>
                  <a:lnTo>
                    <a:pt x="276987" y="244221"/>
                  </a:lnTo>
                  <a:lnTo>
                    <a:pt x="280543" y="244221"/>
                  </a:lnTo>
                  <a:lnTo>
                    <a:pt x="287528" y="246507"/>
                  </a:lnTo>
                  <a:lnTo>
                    <a:pt x="410210" y="178181"/>
                  </a:lnTo>
                  <a:lnTo>
                    <a:pt x="410210" y="266700"/>
                  </a:lnTo>
                  <a:lnTo>
                    <a:pt x="418465" y="266700"/>
                  </a:lnTo>
                  <a:lnTo>
                    <a:pt x="418465" y="178181"/>
                  </a:lnTo>
                  <a:lnTo>
                    <a:pt x="566801" y="261112"/>
                  </a:lnTo>
                  <a:lnTo>
                    <a:pt x="571500" y="254381"/>
                  </a:lnTo>
                  <a:lnTo>
                    <a:pt x="421894" y="171450"/>
                  </a:lnTo>
                  <a:lnTo>
                    <a:pt x="571500" y="89662"/>
                  </a:lnTo>
                  <a:close/>
                </a:path>
              </a:pathLst>
            </a:custGeom>
            <a:solidFill>
              <a:srgbClr val="80685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0" y="2524125"/>
            <a:ext cx="1574800" cy="2619375"/>
            <a:chOff x="0" y="2524125"/>
            <a:chExt cx="1574800" cy="2619375"/>
          </a:xfrm>
        </p:grpSpPr>
        <p:sp>
          <p:nvSpPr>
            <p:cNvPr id="12" name="object 12" descr=""/>
            <p:cNvSpPr/>
            <p:nvPr/>
          </p:nvSpPr>
          <p:spPr>
            <a:xfrm>
              <a:off x="0" y="2572797"/>
              <a:ext cx="1574800" cy="2571115"/>
            </a:xfrm>
            <a:custGeom>
              <a:avLst/>
              <a:gdLst/>
              <a:ahLst/>
              <a:cxnLst/>
              <a:rect l="l" t="t" r="r" b="b"/>
              <a:pathLst>
                <a:path w="1574800" h="2571115">
                  <a:moveTo>
                    <a:pt x="0" y="0"/>
                  </a:moveTo>
                  <a:lnTo>
                    <a:pt x="0" y="2570699"/>
                  </a:lnTo>
                  <a:lnTo>
                    <a:pt x="1574773" y="2570699"/>
                  </a:lnTo>
                  <a:lnTo>
                    <a:pt x="1549659" y="2507776"/>
                  </a:lnTo>
                  <a:lnTo>
                    <a:pt x="1518712" y="2444365"/>
                  </a:lnTo>
                  <a:lnTo>
                    <a:pt x="1484631" y="2386584"/>
                  </a:lnTo>
                  <a:lnTo>
                    <a:pt x="1447667" y="2334042"/>
                  </a:lnTo>
                  <a:lnTo>
                    <a:pt x="1408072" y="2286347"/>
                  </a:lnTo>
                  <a:lnTo>
                    <a:pt x="1366097" y="2243108"/>
                  </a:lnTo>
                  <a:lnTo>
                    <a:pt x="1321996" y="2203933"/>
                  </a:lnTo>
                  <a:lnTo>
                    <a:pt x="1276018" y="2168431"/>
                  </a:lnTo>
                  <a:lnTo>
                    <a:pt x="1228417" y="2136211"/>
                  </a:lnTo>
                  <a:lnTo>
                    <a:pt x="1179444" y="2106881"/>
                  </a:lnTo>
                  <a:lnTo>
                    <a:pt x="1129350" y="2080050"/>
                  </a:lnTo>
                  <a:lnTo>
                    <a:pt x="1078387" y="2055327"/>
                  </a:lnTo>
                  <a:lnTo>
                    <a:pt x="1026808" y="2032319"/>
                  </a:lnTo>
                  <a:lnTo>
                    <a:pt x="948834" y="2000169"/>
                  </a:lnTo>
                  <a:lnTo>
                    <a:pt x="793819" y="1939527"/>
                  </a:lnTo>
                  <a:lnTo>
                    <a:pt x="743348" y="1918962"/>
                  </a:lnTo>
                  <a:lnTo>
                    <a:pt x="693896" y="1897569"/>
                  </a:lnTo>
                  <a:lnTo>
                    <a:pt x="645716" y="1874956"/>
                  </a:lnTo>
                  <a:lnTo>
                    <a:pt x="599058" y="1850732"/>
                  </a:lnTo>
                  <a:lnTo>
                    <a:pt x="554176" y="1824506"/>
                  </a:lnTo>
                  <a:lnTo>
                    <a:pt x="511321" y="1795887"/>
                  </a:lnTo>
                  <a:lnTo>
                    <a:pt x="470744" y="1764482"/>
                  </a:lnTo>
                  <a:lnTo>
                    <a:pt x="432697" y="1729901"/>
                  </a:lnTo>
                  <a:lnTo>
                    <a:pt x="397433" y="1691753"/>
                  </a:lnTo>
                  <a:lnTo>
                    <a:pt x="365202" y="1649645"/>
                  </a:lnTo>
                  <a:lnTo>
                    <a:pt x="336257" y="1603186"/>
                  </a:lnTo>
                  <a:lnTo>
                    <a:pt x="310849" y="1551986"/>
                  </a:lnTo>
                  <a:lnTo>
                    <a:pt x="289230" y="1495652"/>
                  </a:lnTo>
                  <a:lnTo>
                    <a:pt x="271653" y="1433793"/>
                  </a:lnTo>
                  <a:lnTo>
                    <a:pt x="258367" y="1366018"/>
                  </a:lnTo>
                  <a:lnTo>
                    <a:pt x="249627" y="1291936"/>
                  </a:lnTo>
                  <a:lnTo>
                    <a:pt x="247039" y="1252407"/>
                  </a:lnTo>
                  <a:lnTo>
                    <a:pt x="245682" y="1211155"/>
                  </a:lnTo>
                  <a:lnTo>
                    <a:pt x="245587" y="1168129"/>
                  </a:lnTo>
                  <a:lnTo>
                    <a:pt x="246786" y="1123283"/>
                  </a:lnTo>
                  <a:lnTo>
                    <a:pt x="250651" y="1036038"/>
                  </a:lnTo>
                  <a:lnTo>
                    <a:pt x="254968" y="954467"/>
                  </a:lnTo>
                  <a:lnTo>
                    <a:pt x="259566" y="878303"/>
                  </a:lnTo>
                  <a:lnTo>
                    <a:pt x="264273" y="807280"/>
                  </a:lnTo>
                  <a:lnTo>
                    <a:pt x="268919" y="741131"/>
                  </a:lnTo>
                  <a:lnTo>
                    <a:pt x="273333" y="679590"/>
                  </a:lnTo>
                  <a:lnTo>
                    <a:pt x="277343" y="622391"/>
                  </a:lnTo>
                  <a:lnTo>
                    <a:pt x="280780" y="569266"/>
                  </a:lnTo>
                  <a:lnTo>
                    <a:pt x="283472" y="519951"/>
                  </a:lnTo>
                  <a:lnTo>
                    <a:pt x="285248" y="474177"/>
                  </a:lnTo>
                  <a:lnTo>
                    <a:pt x="285938" y="431680"/>
                  </a:lnTo>
                  <a:lnTo>
                    <a:pt x="285370" y="392191"/>
                  </a:lnTo>
                  <a:lnTo>
                    <a:pt x="279778" y="321178"/>
                  </a:lnTo>
                  <a:lnTo>
                    <a:pt x="267105" y="259005"/>
                  </a:lnTo>
                  <a:lnTo>
                    <a:pt x="245984" y="203543"/>
                  </a:lnTo>
                  <a:lnTo>
                    <a:pt x="215048" y="152659"/>
                  </a:lnTo>
                  <a:lnTo>
                    <a:pt x="172929" y="104222"/>
                  </a:lnTo>
                  <a:lnTo>
                    <a:pt x="118262" y="56102"/>
                  </a:lnTo>
                  <a:lnTo>
                    <a:pt x="83300" y="31045"/>
                  </a:lnTo>
                  <a:lnTo>
                    <a:pt x="20151" y="2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9625" y="25241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787" y="0"/>
                  </a:moveTo>
                  <a:lnTo>
                    <a:pt x="0" y="6350"/>
                  </a:lnTo>
                  <a:lnTo>
                    <a:pt x="7924" y="9525"/>
                  </a:lnTo>
                  <a:lnTo>
                    <a:pt x="7924" y="4191"/>
                  </a:lnTo>
                  <a:lnTo>
                    <a:pt x="9525" y="1016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8068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  <a:tabLst>
                <a:tab pos="2975610" algn="l"/>
              </a:tabLst>
            </a:pPr>
            <a:r>
              <a:rPr dirty="0" spc="75"/>
              <a:t>Бизнес</a:t>
            </a:r>
            <a:r>
              <a:rPr dirty="0" spc="75" b="0">
                <a:latin typeface="Calibri"/>
                <a:cs typeface="Calibri"/>
              </a:rPr>
              <a:t>-</a:t>
            </a:r>
            <a:r>
              <a:rPr dirty="0" spc="-10"/>
              <a:t>модель</a:t>
            </a:r>
            <a:r>
              <a:rPr dirty="0"/>
              <a:t>	</a:t>
            </a:r>
            <a:r>
              <a:rPr dirty="0" spc="-10"/>
              <a:t>проекта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506412" y="1021758"/>
            <a:ext cx="3638550" cy="104711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u="sng" sz="155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Целевая</a:t>
            </a:r>
            <a:r>
              <a:rPr dirty="0" u="sng" sz="1550" spc="10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550" spc="-1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аудитория: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 b="1">
                <a:solidFill>
                  <a:srgbClr val="80685F"/>
                </a:solidFill>
                <a:latin typeface="Calibri"/>
                <a:cs typeface="Calibri"/>
              </a:rPr>
              <a:t>-</a:t>
            </a:r>
            <a:r>
              <a:rPr dirty="0" sz="1400" spc="-40" b="1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Туристы,</a:t>
            </a:r>
            <a:r>
              <a:rPr dirty="0" sz="1400" spc="-1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путешественники</a:t>
            </a:r>
            <a:r>
              <a:rPr dirty="0" sz="1400" spc="-6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и</a:t>
            </a:r>
            <a:r>
              <a:rPr dirty="0" sz="1400" spc="1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местные</a:t>
            </a:r>
            <a:r>
              <a:rPr dirty="0" sz="1400" spc="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жители.</a:t>
            </a:r>
            <a:endParaRPr sz="1400">
              <a:latin typeface="Calibri"/>
              <a:cs typeface="Calibri"/>
            </a:endParaRPr>
          </a:p>
          <a:p>
            <a:pPr marL="106045" indent="-93980">
              <a:lnSpc>
                <a:spcPct val="100000"/>
              </a:lnSpc>
              <a:spcBef>
                <a:spcPts val="270"/>
              </a:spcBef>
              <a:buChar char="-"/>
              <a:tabLst>
                <a:tab pos="106680" algn="l"/>
              </a:tabLst>
            </a:pP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Культурные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учреждения</a:t>
            </a:r>
            <a:r>
              <a:rPr dirty="0" sz="1400" spc="-3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и</a:t>
            </a:r>
            <a:r>
              <a:rPr dirty="0" sz="1400" spc="-5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музеи.</a:t>
            </a:r>
            <a:endParaRPr sz="1400">
              <a:latin typeface="Calibri"/>
              <a:cs typeface="Calibri"/>
            </a:endParaRPr>
          </a:p>
          <a:p>
            <a:pPr marL="106045" indent="-93980">
              <a:lnSpc>
                <a:spcPct val="100000"/>
              </a:lnSpc>
              <a:spcBef>
                <a:spcPts val="200"/>
              </a:spcBef>
              <a:buChar char="-"/>
              <a:tabLst>
                <a:tab pos="106680" algn="l"/>
              </a:tabLst>
            </a:pP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Городские</a:t>
            </a:r>
            <a:r>
              <a:rPr dirty="0" sz="1400" spc="-3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администрации.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70120" y="931798"/>
            <a:ext cx="3677920" cy="179133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u="sng" sz="155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Источник</a:t>
            </a:r>
            <a:r>
              <a:rPr dirty="0" u="sng" sz="1550" spc="125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550" spc="-1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дохода:</a:t>
            </a:r>
            <a:endParaRPr sz="1550">
              <a:latin typeface="Calibri"/>
              <a:cs typeface="Calibri"/>
            </a:endParaRPr>
          </a:p>
          <a:p>
            <a:pPr marL="12700" marR="493395">
              <a:lnSpc>
                <a:spcPct val="116199"/>
              </a:lnSpc>
              <a:spcBef>
                <a:spcPts val="45"/>
              </a:spcBef>
              <a:buChar char="-"/>
              <a:tabLst>
                <a:tab pos="106680" algn="l"/>
              </a:tabLst>
            </a:pP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Лицензионные</a:t>
            </a:r>
            <a:r>
              <a:rPr dirty="0" sz="1400" spc="2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34E39"/>
                </a:solidFill>
                <a:latin typeface="Calibri"/>
                <a:cs typeface="Calibri"/>
              </a:rPr>
              <a:t>соглашения</a:t>
            </a:r>
            <a:r>
              <a:rPr dirty="0" sz="1400" spc="-35" b="1">
                <a:solidFill>
                  <a:srgbClr val="734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с</a:t>
            </a:r>
            <a:r>
              <a:rPr dirty="0" sz="1400" spc="-2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музеями</a:t>
            </a:r>
            <a:r>
              <a:rPr dirty="0" sz="1400" spc="-3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80685F"/>
                </a:solidFill>
                <a:latin typeface="Calibri"/>
                <a:cs typeface="Calibri"/>
              </a:rPr>
              <a:t>и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городскими</a:t>
            </a:r>
            <a:r>
              <a:rPr dirty="0" sz="1400" spc="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администрациями.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950"/>
              </a:lnSpc>
              <a:spcBef>
                <a:spcPts val="40"/>
              </a:spcBef>
              <a:buClr>
                <a:srgbClr val="80685F"/>
              </a:buClr>
              <a:buFont typeface="Calibri"/>
              <a:buChar char="-"/>
              <a:tabLst>
                <a:tab pos="106680" algn="l"/>
              </a:tabLst>
            </a:pPr>
            <a:r>
              <a:rPr dirty="0" sz="1400" spc="-10" b="1">
                <a:solidFill>
                  <a:srgbClr val="734E39"/>
                </a:solidFill>
                <a:latin typeface="Calibri"/>
                <a:cs typeface="Calibri"/>
              </a:rPr>
              <a:t>Подписка</a:t>
            </a:r>
            <a:r>
              <a:rPr dirty="0" sz="1400" spc="-15" b="1">
                <a:solidFill>
                  <a:srgbClr val="734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для</a:t>
            </a:r>
            <a:r>
              <a:rPr dirty="0" sz="1400" spc="-1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туристов</a:t>
            </a:r>
            <a:r>
              <a:rPr dirty="0" sz="1400" spc="-2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с</a:t>
            </a:r>
            <a:r>
              <a:rPr dirty="0" sz="1400" spc="-1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расширенными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функциями</a:t>
            </a:r>
            <a:r>
              <a:rPr dirty="0" sz="1400" spc="-7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(например,</a:t>
            </a:r>
            <a:r>
              <a:rPr dirty="0" sz="1400" spc="-3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подробные</a:t>
            </a:r>
            <a:r>
              <a:rPr dirty="0" sz="1400" spc="-1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аудиогиды).</a:t>
            </a:r>
            <a:endParaRPr sz="1400">
              <a:latin typeface="Calibri"/>
              <a:cs typeface="Calibri"/>
            </a:endParaRPr>
          </a:p>
          <a:p>
            <a:pPr marL="12700" marR="1168400">
              <a:lnSpc>
                <a:spcPts val="1950"/>
              </a:lnSpc>
              <a:spcBef>
                <a:spcPts val="5"/>
              </a:spcBef>
            </a:pPr>
            <a:r>
              <a:rPr dirty="0" sz="1400" b="1">
                <a:solidFill>
                  <a:srgbClr val="734E39"/>
                </a:solidFill>
                <a:latin typeface="Calibri"/>
                <a:cs typeface="Calibri"/>
              </a:rPr>
              <a:t>-</a:t>
            </a:r>
            <a:r>
              <a:rPr dirty="0" sz="1400" spc="-35" b="1">
                <a:solidFill>
                  <a:srgbClr val="734E39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34E39"/>
                </a:solidFill>
                <a:latin typeface="Calibri"/>
                <a:cs typeface="Calibri"/>
              </a:rPr>
              <a:t>Реклама</a:t>
            </a:r>
            <a:r>
              <a:rPr dirty="0" sz="1400" spc="-35" b="1">
                <a:solidFill>
                  <a:srgbClr val="734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локальных</a:t>
            </a:r>
            <a:r>
              <a:rPr dirty="0" sz="1400" spc="-5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сервисов</a:t>
            </a:r>
            <a:r>
              <a:rPr dirty="0" sz="1400" spc="-4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80685F"/>
                </a:solidFill>
                <a:latin typeface="Calibri"/>
                <a:cs typeface="Calibri"/>
              </a:rPr>
              <a:t>и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бизнесов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через </a:t>
            </a:r>
            <a:r>
              <a:rPr dirty="0" sz="1400" spc="-20">
                <a:solidFill>
                  <a:srgbClr val="80685F"/>
                </a:solidFill>
                <a:latin typeface="Calibri"/>
                <a:cs typeface="Calibri"/>
              </a:rPr>
              <a:t>бот.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06412" y="2666097"/>
            <a:ext cx="3820160" cy="129540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u="sng" sz="155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Стратегия</a:t>
            </a:r>
            <a:r>
              <a:rPr dirty="0" u="sng" sz="1550" spc="155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550" spc="-1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продвижения:</a:t>
            </a:r>
            <a:endParaRPr sz="1550">
              <a:latin typeface="Calibri"/>
              <a:cs typeface="Calibri"/>
            </a:endParaRPr>
          </a:p>
          <a:p>
            <a:pPr marL="106045" indent="-93980">
              <a:lnSpc>
                <a:spcPct val="100000"/>
              </a:lnSpc>
              <a:spcBef>
                <a:spcPts val="320"/>
              </a:spcBef>
              <a:buClr>
                <a:srgbClr val="80685F"/>
              </a:buClr>
              <a:buChar char="-"/>
              <a:tabLst>
                <a:tab pos="106680" algn="l"/>
              </a:tabLst>
            </a:pPr>
            <a:r>
              <a:rPr dirty="0" sz="1400" spc="-10">
                <a:solidFill>
                  <a:srgbClr val="734E39"/>
                </a:solidFill>
                <a:latin typeface="Calibri"/>
                <a:cs typeface="Calibri"/>
              </a:rPr>
              <a:t>Партнёрство</a:t>
            </a:r>
            <a:r>
              <a:rPr dirty="0" sz="1400" spc="-35">
                <a:solidFill>
                  <a:srgbClr val="734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с</a:t>
            </a:r>
            <a:r>
              <a:rPr dirty="0" sz="1400" spc="-3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туристическими</a:t>
            </a:r>
            <a:r>
              <a:rPr dirty="0" sz="1400" spc="2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агентствами.</a:t>
            </a:r>
            <a:endParaRPr sz="1400">
              <a:latin typeface="Calibri"/>
              <a:cs typeface="Calibri"/>
            </a:endParaRPr>
          </a:p>
          <a:p>
            <a:pPr marL="12700" marR="504825">
              <a:lnSpc>
                <a:spcPct val="111900"/>
              </a:lnSpc>
              <a:spcBef>
                <a:spcPts val="75"/>
              </a:spcBef>
              <a:buChar char="-"/>
              <a:tabLst>
                <a:tab pos="106680" algn="l"/>
              </a:tabLst>
            </a:pP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Интеграция</a:t>
            </a:r>
            <a:r>
              <a:rPr dirty="0" sz="1400" spc="-4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с</a:t>
            </a:r>
            <a:r>
              <a:rPr dirty="0" sz="1400" spc="-4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популярными</a:t>
            </a:r>
            <a:r>
              <a:rPr dirty="0" sz="1400" spc="1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платформами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(например,</a:t>
            </a:r>
            <a:r>
              <a:rPr dirty="0" sz="1400" spc="-7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TripAdvisor).</a:t>
            </a:r>
            <a:endParaRPr sz="1400">
              <a:latin typeface="Calibri"/>
              <a:cs typeface="Calibri"/>
            </a:endParaRPr>
          </a:p>
          <a:p>
            <a:pPr marL="106045" indent="-93980">
              <a:lnSpc>
                <a:spcPct val="100000"/>
              </a:lnSpc>
              <a:spcBef>
                <a:spcPts val="270"/>
              </a:spcBef>
              <a:buChar char="-"/>
              <a:tabLst>
                <a:tab pos="106680" algn="l"/>
              </a:tabLst>
            </a:pP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Реклама</a:t>
            </a:r>
            <a:r>
              <a:rPr dirty="0" sz="1400" spc="-4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на</a:t>
            </a:r>
            <a:r>
              <a:rPr dirty="0" sz="1400" spc="-4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тематических</a:t>
            </a:r>
            <a:r>
              <a:rPr dirty="0" sz="1400" spc="-4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площадках</a:t>
            </a:r>
            <a:r>
              <a:rPr dirty="0" sz="1400" spc="-5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и</a:t>
            </a:r>
            <a:r>
              <a:rPr dirty="0" sz="1400" spc="2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форумах.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70120" y="3330618"/>
            <a:ext cx="3740785" cy="129540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u="sng" sz="155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Потенциальные</a:t>
            </a:r>
            <a:r>
              <a:rPr dirty="0" u="sng" sz="1550" spc="22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550" spc="-10" b="1">
                <a:solidFill>
                  <a:srgbClr val="80685F"/>
                </a:solidFill>
                <a:uFill>
                  <a:solidFill>
                    <a:srgbClr val="80685F"/>
                  </a:solidFill>
                </a:uFill>
                <a:latin typeface="Calibri"/>
                <a:cs typeface="Calibri"/>
              </a:rPr>
              <a:t>рынки: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16199"/>
              </a:lnSpc>
              <a:spcBef>
                <a:spcPts val="45"/>
              </a:spcBef>
              <a:buChar char="-"/>
              <a:tabLst>
                <a:tab pos="106680" algn="l"/>
              </a:tabLst>
            </a:pP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Туристически</a:t>
            </a:r>
            <a:r>
              <a:rPr dirty="0" sz="1400" spc="-3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популярные</a:t>
            </a:r>
            <a:r>
              <a:rPr dirty="0" sz="1400" spc="4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города</a:t>
            </a:r>
            <a:r>
              <a:rPr dirty="0" sz="1400" spc="-1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и</a:t>
            </a:r>
            <a:r>
              <a:rPr dirty="0" sz="1400" spc="5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культурные объекты.</a:t>
            </a:r>
            <a:endParaRPr sz="1400">
              <a:latin typeface="Calibri"/>
              <a:cs typeface="Calibri"/>
            </a:endParaRPr>
          </a:p>
          <a:p>
            <a:pPr marL="12700" marR="378460">
              <a:lnSpc>
                <a:spcPts val="1950"/>
              </a:lnSpc>
              <a:spcBef>
                <a:spcPts val="40"/>
              </a:spcBef>
              <a:buChar char="-"/>
              <a:tabLst>
                <a:tab pos="106680" algn="l"/>
              </a:tabLst>
            </a:pP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Регионы</a:t>
            </a:r>
            <a:r>
              <a:rPr dirty="0" sz="1400" spc="-7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с</a:t>
            </a:r>
            <a:r>
              <a:rPr dirty="0" sz="1400" spc="-3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большим</a:t>
            </a:r>
            <a:r>
              <a:rPr dirty="0" sz="1400" spc="-1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количеством</a:t>
            </a:r>
            <a:r>
              <a:rPr dirty="0" sz="1400" spc="-20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80685F"/>
                </a:solidFill>
                <a:latin typeface="Calibri"/>
                <a:cs typeface="Calibri"/>
              </a:rPr>
              <a:t>музеев</a:t>
            </a:r>
            <a:r>
              <a:rPr dirty="0" sz="1400" spc="-35">
                <a:solidFill>
                  <a:srgbClr val="80685F"/>
                </a:solidFill>
                <a:latin typeface="Calibri"/>
                <a:cs typeface="Calibri"/>
              </a:rPr>
              <a:t> </a:t>
            </a:r>
            <a:r>
              <a:rPr dirty="0" sz="1400" spc="-60">
                <a:solidFill>
                  <a:srgbClr val="80685F"/>
                </a:solidFill>
                <a:latin typeface="Calibri"/>
                <a:cs typeface="Calibri"/>
              </a:rPr>
              <a:t>и </a:t>
            </a:r>
            <a:r>
              <a:rPr dirty="0" sz="1400" spc="-10">
                <a:solidFill>
                  <a:srgbClr val="80685F"/>
                </a:solidFill>
                <a:latin typeface="Calibri"/>
                <a:cs typeface="Calibri"/>
              </a:rPr>
              <a:t>памятников.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2024-12-27T14:38:47Z</dcterms:created>
  <dcterms:modified xsi:type="dcterms:W3CDTF">2024-12-27T14:38:47Z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2024-12-27T00:00:00Z</vt:filetime>
  </property>
  <property fmtid="{D5CDD505-2E9C-101B-9397-08002B2CF9AE}" pid="3" name="LastSaved">
    <vt:filetime>2024-12-27T00:00:00Z</vt:filetime>
  </property>
</Properties>
</file>