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B0BF-A569-1EC9-5C26-0FD9DCC48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0EABC-C5F6-1689-05A9-8C06AAF68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B4A1-68D7-E964-28ED-0CB8B510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4B7D-5A2B-3587-5DF2-084575D2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1D34-D6B7-98AE-CE2D-1FDE04C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606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4349-D5DC-1867-0ABD-8321B4CD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7601A-B0FD-E1E4-EAB9-DD4FA1F3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5336-D42F-19D6-E7FE-D3A99089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A663-5398-2043-45C2-AB99588E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0A36-8FFF-A341-15F1-0DACBCC8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4824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29ADE-AE75-86CD-B7C8-F87671A38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418A8-C31A-7D8C-D9CF-490B8088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FDF0-B87F-C599-3813-D2060032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FB22-B0E3-0418-1AA2-5B56D244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86A1-F9BC-48B7-FC5F-E0B8477E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081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A60F-6369-54DA-6CB5-281BF768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4818-23AD-B966-DBC9-7BC33EB0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3A61-0904-4C15-E4A7-C397E335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E538-3FC7-0E5B-546B-920FF258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4D88D-D1C8-C160-0F05-4A49C7B3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913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BECD-E352-E139-0DF8-C3A32BCF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86E7-BCB7-D5CB-1AF1-C5CEE84B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9BC8-1389-A808-A75B-9E155B23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C656-E42B-D120-7567-2BB5BB93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63CD-F464-0F90-0033-6A8DA77E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38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0B84-BA65-20C6-5A4D-0DF2F196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995A-D6CC-55A4-0147-406E9F08F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AEC63-3BD7-D104-2457-894C87FA7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197AA-5D3F-FB6D-953F-76042273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BE0FE-FC6D-643F-0E0D-656A3FFA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306B-4E08-6634-9CE1-48D34166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988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4388-A2DD-631A-9B01-7FEA0B33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BB58-BF66-9533-F044-C2F97401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553CA-84FE-06F4-6D0B-B231DED2D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58F9B-176C-66AB-D5DA-A1E26257E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A0F08-17D3-C931-1B84-AA74EFFBB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A7791-6C23-7C80-649C-4FB25F24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91F74-DF32-5F8C-D815-6855B592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5CAFF-87A8-EFD5-EE6B-6B8933BD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2418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EEE0-606C-207F-8DCB-EF054851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A6B32-565C-6FA4-6062-DFF3DBDB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B2891-FBB8-0048-434D-E8D4D7AC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163F0-94BD-6849-1CDD-47CF2076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813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1B398-967C-5783-B921-75416382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C631E-8B11-8FCA-3A09-989BE08F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61CB6-6870-40CB-EBC3-BA19429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55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915B-5419-AB25-C5EB-9133194C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B97F-26EC-2791-FA17-0B57CADF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3C099-D9A7-841C-80CB-47E2EB29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AF3CF-BE1A-337C-A0B8-CC4BC8FD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BCB1A-3DC9-9AB0-782B-204944F2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E37BA-D217-298A-3C58-D7987032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6268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2D9D-05D1-BF4F-711E-0008349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8F4AF-5FA5-9F9F-1117-B4F49B147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EF28-5A95-B007-85D9-F28A7C59F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F6E8-9EA1-2BB7-37FE-E6081A3D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C8407-91CB-F60C-B6BC-15500313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F578-C389-A0D1-C3E4-BF0A9C6A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0476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8B9CF-CD55-3BED-FDBE-16607550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4569-15C9-C65B-CA0E-484A97C3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EEC7-C115-DC25-42F6-9F09C7A3D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D9A48-5ACF-4A10-9896-122A000742DF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1372-9646-D5EE-50E3-868468F6B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39E1-796E-7083-67F2-9447733E1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A4966-1540-49B6-9A42-9D9770805D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8660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31241-A942-B3E5-A6E3-8E451A812E9E}"/>
              </a:ext>
            </a:extLst>
          </p:cNvPr>
          <p:cNvSpPr txBox="1"/>
          <p:nvPr/>
        </p:nvSpPr>
        <p:spPr>
          <a:xfrm>
            <a:off x="3944470" y="197223"/>
            <a:ext cx="791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Workshop Outline</a:t>
            </a:r>
            <a:endParaRPr lang="en-NG" sz="48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0A8FA-FCBA-A6A1-9D66-A78EBA27A1CB}"/>
              </a:ext>
            </a:extLst>
          </p:cNvPr>
          <p:cNvSpPr txBox="1"/>
          <p:nvPr/>
        </p:nvSpPr>
        <p:spPr>
          <a:xfrm>
            <a:off x="878541" y="1268506"/>
            <a:ext cx="9377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What You Stand to Gain in This Community</a:t>
            </a:r>
          </a:p>
          <a:p>
            <a:pPr marL="342900" indent="-342900">
              <a:buAutoNum type="arabicPeriod"/>
            </a:pPr>
            <a:r>
              <a:rPr lang="en-US" sz="3200" dirty="0"/>
              <a:t>DevOps Overview</a:t>
            </a:r>
          </a:p>
          <a:p>
            <a:pPr marL="342900" indent="-342900">
              <a:buAutoNum type="arabicPeriod"/>
            </a:pPr>
            <a:r>
              <a:rPr lang="en-US" sz="3200" dirty="0"/>
              <a:t>What is git </a:t>
            </a:r>
          </a:p>
          <a:p>
            <a:pPr marL="342900" indent="-342900">
              <a:buAutoNum type="arabicPeriod"/>
            </a:pPr>
            <a:r>
              <a:rPr lang="en-US" sz="3200" dirty="0"/>
              <a:t>How does git work</a:t>
            </a:r>
          </a:p>
          <a:p>
            <a:pPr marL="342900" indent="-342900">
              <a:buAutoNum type="arabicPeriod"/>
            </a:pPr>
            <a:r>
              <a:rPr lang="en-US" sz="3200" dirty="0"/>
              <a:t>Making Our First Contribution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94059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31241-A942-B3E5-A6E3-8E451A812E9E}"/>
              </a:ext>
            </a:extLst>
          </p:cNvPr>
          <p:cNvSpPr txBox="1"/>
          <p:nvPr/>
        </p:nvSpPr>
        <p:spPr>
          <a:xfrm>
            <a:off x="555811" y="89646"/>
            <a:ext cx="9977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What You Stand to Gain in This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0A8FA-FCBA-A6A1-9D66-A78EBA27A1CB}"/>
              </a:ext>
            </a:extLst>
          </p:cNvPr>
          <p:cNvSpPr txBox="1"/>
          <p:nvPr/>
        </p:nvSpPr>
        <p:spPr>
          <a:xfrm>
            <a:off x="1156447" y="5880848"/>
            <a:ext cx="9377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NG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1E9091-128F-4952-EE8E-AD098DCC2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06" y="1942833"/>
            <a:ext cx="118064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Accountability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Stay on track with your DevOps journey through consistent check-ins and shared goals.</a:t>
            </a:r>
            <a:endParaRPr kumimoji="0" lang="en-US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Together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Collaborate and grow with fellow DevOps enthusiasts, sharing knowledge and experiences.</a:t>
            </a:r>
            <a:endParaRPr kumimoji="0" lang="en-US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Roadmap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Follow a clear and organized path to mastering DevOps skills over 90 days.</a:t>
            </a:r>
            <a:endParaRPr kumimoji="0" lang="en-US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Support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Get help, feedback, and motivation from a group of like-minded individuals.</a:t>
            </a:r>
            <a:endParaRPr kumimoji="0" lang="en-US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Experience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Gain hands-on experience through real-world projects and contributions.</a:t>
            </a:r>
            <a:endParaRPr kumimoji="0" lang="en-US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 Opportunities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 with peers and industry professionals to expand your network. </a:t>
            </a:r>
          </a:p>
        </p:txBody>
      </p:sp>
    </p:spTree>
    <p:extLst>
      <p:ext uri="{BB962C8B-B14F-4D97-AF65-F5344CB8AC3E}">
        <p14:creationId xmlns:p14="http://schemas.microsoft.com/office/powerpoint/2010/main" val="236986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pic>
        <p:nvPicPr>
          <p:cNvPr id="1026" name="Picture 2" descr="AWS DevOps Professional | Day 2 Review &amp; Q/A: Introduction to DevOps">
            <a:extLst>
              <a:ext uri="{FF2B5EF4-FFF2-40B4-BE49-F238E27FC236}">
                <a16:creationId xmlns:a16="http://schemas.microsoft.com/office/drawing/2014/main" id="{DA8EE907-EC29-ACE9-B5D0-02395200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0"/>
            <a:ext cx="8488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2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653A0-3F4E-0096-CC6E-614E948A5790}"/>
              </a:ext>
            </a:extLst>
          </p:cNvPr>
          <p:cNvSpPr txBox="1"/>
          <p:nvPr/>
        </p:nvSpPr>
        <p:spPr>
          <a:xfrm>
            <a:off x="3765176" y="346286"/>
            <a:ext cx="6239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What is git </a:t>
            </a:r>
            <a:r>
              <a:rPr lang="en-NG" sz="4000" dirty="0"/>
              <a:t>🤔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</a:p>
          <a:p>
            <a:endParaRPr lang="en-N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6E995-AA27-A1CC-40D8-6609652E65D9}"/>
              </a:ext>
            </a:extLst>
          </p:cNvPr>
          <p:cNvSpPr txBox="1"/>
          <p:nvPr/>
        </p:nvSpPr>
        <p:spPr>
          <a:xfrm>
            <a:off x="143435" y="1183341"/>
            <a:ext cx="11967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is a powerful version control system that tracks changes in your code over time. It allows multiple people to work on the same project simultaneously without interfering with each other’s work. </a:t>
            </a:r>
          </a:p>
          <a:p>
            <a:endParaRPr lang="en-US" dirty="0"/>
          </a:p>
          <a:p>
            <a:r>
              <a:rPr lang="en-US" dirty="0"/>
              <a:t>For instance, Imagine you’re working on a coding project and accidentally delete a crucial file. With Git, you can easily revert to a previous version of your project and recover the lost work. Git acts like a time machine, allowing you to travel back to any point in your project’s history.</a:t>
            </a:r>
          </a:p>
          <a:p>
            <a:endParaRPr lang="en-US" dirty="0"/>
          </a:p>
          <a:p>
            <a:r>
              <a:rPr lang="en-US" b="1" dirty="0"/>
              <a:t>Key Features of Git: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Version Control:</a:t>
            </a:r>
            <a:r>
              <a:rPr lang="en-US" dirty="0"/>
              <a:t> Keep track of changes in your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Branching and Merging:</a:t>
            </a:r>
            <a:r>
              <a:rPr lang="en-US" dirty="0"/>
              <a:t> Work on different features or fixes simultaneously and merge them when ready.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Distributed System:</a:t>
            </a:r>
            <a:r>
              <a:rPr lang="en-US" dirty="0"/>
              <a:t> Everyone has a full project copy, ensuring no data is lost.</a:t>
            </a:r>
          </a:p>
        </p:txBody>
      </p:sp>
    </p:spTree>
    <p:extLst>
      <p:ext uri="{BB962C8B-B14F-4D97-AF65-F5344CB8AC3E}">
        <p14:creationId xmlns:p14="http://schemas.microsoft.com/office/powerpoint/2010/main" val="94460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653A0-3F4E-0096-CC6E-614E948A5790}"/>
              </a:ext>
            </a:extLst>
          </p:cNvPr>
          <p:cNvSpPr txBox="1"/>
          <p:nvPr/>
        </p:nvSpPr>
        <p:spPr>
          <a:xfrm>
            <a:off x="3765176" y="346286"/>
            <a:ext cx="6239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How Does git Works</a:t>
            </a:r>
            <a:r>
              <a:rPr lang="en-NG" sz="4000" dirty="0"/>
              <a:t>🛠️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</a:p>
          <a:p>
            <a:endParaRPr lang="en-N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6E995-AA27-A1CC-40D8-6609652E65D9}"/>
              </a:ext>
            </a:extLst>
          </p:cNvPr>
          <p:cNvSpPr txBox="1"/>
          <p:nvPr/>
        </p:nvSpPr>
        <p:spPr>
          <a:xfrm>
            <a:off x="143435" y="1183341"/>
            <a:ext cx="1196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creates a snapshot of your project each time you commit changes. These snapshots are stored in a repository, and you can switch between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6C0207-DAE4-3172-60A1-56B0806F9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5" y="1779006"/>
            <a:ext cx="103952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Important Git Commands:</a:t>
            </a:r>
            <a:endParaRPr kumimoji="0" lang="en-US" altLang="en-NG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</a:t>
            </a:r>
            <a:r>
              <a:rPr kumimoji="0" lang="en-NG" altLang="en-N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init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Initializes a new Git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clone &lt;repository-</a:t>
            </a:r>
            <a:r>
              <a:rPr kumimoji="0" lang="en-NG" altLang="en-N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Clones an existing repository to your local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add &lt;file&gt;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Adds changes in the specified file(s) to the staging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commit -m "message"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Commits the staged changes to the repository with a descriptive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status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Shows the current status of your working directory and staging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log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Displays the commit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branch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Lists all branches in the repository or creates a new branch.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checkout &lt;branch-name&gt;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Switches to the specified branch.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merge &lt;branch-name&gt;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Merges the specified branch into the current branch.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push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Uploads your local repository changes to a remote repository (e.g., GitHub).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 pull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Fetches and merges changes from the remote repository to your local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229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ymbol&#10;&#10;Description automatically generated with medium confidence">
            <a:extLst>
              <a:ext uri="{FF2B5EF4-FFF2-40B4-BE49-F238E27FC236}">
                <a16:creationId xmlns:a16="http://schemas.microsoft.com/office/drawing/2014/main" id="{3A357AE7-C93F-65E6-4966-6FDE8149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77" y="0"/>
            <a:ext cx="1264024" cy="1264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653A0-3F4E-0096-CC6E-614E948A5790}"/>
              </a:ext>
            </a:extLst>
          </p:cNvPr>
          <p:cNvSpPr txBox="1"/>
          <p:nvPr/>
        </p:nvSpPr>
        <p:spPr>
          <a:xfrm>
            <a:off x="2460811" y="2786716"/>
            <a:ext cx="7431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Making Our First Contribution </a:t>
            </a:r>
            <a:r>
              <a:rPr lang="en-NG" sz="4000" dirty="0"/>
              <a:t>🌱</a:t>
            </a:r>
            <a:endParaRPr lang="en-NG" sz="4000" dirty="0">
              <a:solidFill>
                <a:srgbClr val="7030A0"/>
              </a:solidFill>
            </a:endParaRPr>
          </a:p>
          <a:p>
            <a:r>
              <a:rPr lang="en-US" sz="4000" dirty="0">
                <a:solidFill>
                  <a:srgbClr val="7030A0"/>
                </a:solidFill>
              </a:rPr>
              <a:t> </a:t>
            </a:r>
          </a:p>
          <a:p>
            <a:endParaRPr lang="en-NG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1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489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Olusegun Durojaye[CLAB]</dc:creator>
  <cp:lastModifiedBy>Olusegun Durojaye[CLAB]</cp:lastModifiedBy>
  <cp:revision>2</cp:revision>
  <dcterms:created xsi:type="dcterms:W3CDTF">2024-08-15T10:37:28Z</dcterms:created>
  <dcterms:modified xsi:type="dcterms:W3CDTF">2024-08-16T08:31:31Z</dcterms:modified>
</cp:coreProperties>
</file>