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Ana başlık metnini düzenlemek için tıklayın</a:t>
            </a:r>
            <a:endParaRPr b="0" lang="tr-TR" sz="3300" strike="noStrike" u="none">
              <a:solidFill>
                <a:srgbClr val="dd41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Anahat metninin biçimini düzenlemek için tıklayın</a:t>
            </a:r>
            <a:endParaRPr b="0" lang="tr-TR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İkinci Anahat Düzeyi</a:t>
            </a:r>
            <a:endParaRPr b="0" lang="tr-TR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Üçüncü Anahat Düzeyi</a:t>
            </a:r>
            <a:endParaRPr b="0" lang="tr-TR" sz="18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Dördüncü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Beşinci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Altıncı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Yedinci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B730255C-A8F8-44ED-B903-0EE4876991AE}" type="slidenum"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Ana başlık metnini düzenlemek için tıklayın</a:t>
            </a:r>
            <a:endParaRPr b="0" lang="tr-TR" sz="3300" strike="noStrike" u="none">
              <a:solidFill>
                <a:srgbClr val="dd41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Anahat metninin biçimini düzenlemek için tıklayın</a:t>
            </a:r>
            <a:endParaRPr b="0" lang="tr-TR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İkinci Anahat Düzeyi</a:t>
            </a:r>
            <a:endParaRPr b="0" lang="tr-TR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Üçüncü Anahat Düzeyi</a:t>
            </a:r>
            <a:endParaRPr b="0" lang="tr-TR" sz="18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Dördüncü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Beşinci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Altıncı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Yedinci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74CE680E-DBC3-48B1-B5F4-B04584CC9BE0}" type="slidenum"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Ana başlık metnini düzenlemek için tıklayın</a:t>
            </a:r>
            <a:endParaRPr b="0" lang="tr-TR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Anahat metninin biçimini düzenlemek için tıklayın</a:t>
            </a:r>
            <a:endParaRPr b="0" lang="tr-TR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İkinci Anahat Düzeyi</a:t>
            </a:r>
            <a:endParaRPr b="0" lang="tr-TR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Üçüncü Anahat Düzeyi</a:t>
            </a:r>
            <a:endParaRPr b="0" lang="tr-TR" sz="18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Dördüncü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Beşinci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Altıncı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Yedinci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2D3A94ED-25F3-4540-877E-F322BDF8984D}" type="slidenum"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tr-T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Ana başlık metnini düzenlemek için tıklayın</a:t>
            </a:r>
            <a:endParaRPr b="0" lang="tr-TR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Anahat metninin biçimini düzenlemek için tıklayın</a:t>
            </a:r>
            <a:endParaRPr b="0" lang="tr-TR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İkinci Anahat Düzeyi</a:t>
            </a:r>
            <a:endParaRPr b="0" lang="tr-TR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Üçüncü Anahat Düzeyi</a:t>
            </a:r>
            <a:endParaRPr b="0" lang="tr-TR" sz="18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Dördüncü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Beşinci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Altıncı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Yedinci Anahat Düzeyi</a:t>
            </a:r>
            <a:endParaRPr b="0" lang="tr-TR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6CE67725-B1AA-407D-AA87-2F047970B2C5}" type="slidenum">
              <a:rPr b="0" lang="tr-TR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tr-T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tr-TR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Monasca</a:t>
            </a:r>
            <a:endParaRPr b="0" lang="tr-TR" sz="3300" strike="noStrike" u="none">
              <a:solidFill>
                <a:srgbClr val="dd41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tr-TR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monasca-api</a:t>
            </a:r>
            <a:endParaRPr b="0" lang="tr-TR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Görevi: Monasca'nın dış dünyaya açılan yüzüdür. REST API servisidir.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Ne yapar?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lvl="1" marL="360000">
              <a:spcBef>
                <a:spcPts val="850"/>
              </a:spcBef>
              <a:buClr>
                <a:srgbClr val="77caee"/>
              </a:buClr>
              <a:buFont typeface="OpenSymbol" charset="2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Kullanıcılar ve uygulamalar bu servis aracılığıyla metrik gönderir.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lvl="1" marL="360000">
              <a:spcBef>
                <a:spcPts val="850"/>
              </a:spcBef>
              <a:buClr>
                <a:srgbClr val="77caee"/>
              </a:buClr>
              <a:buFont typeface="OpenSymbol" charset="2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Sorgular yapılır, alarm kuralları yönetilir.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360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Veri akışı: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Font typeface="StarSymbol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Agent → monasca-api → Kafka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Font typeface="StarSymbol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Kullanıcı → monasca-api → sorgu → veri döner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Monasca-api’ye bir bakıma arabirim diyebiliriz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960D03-C1AE-4541-AD5B-505C139DE2E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tr-TR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monasca-persister </a:t>
            </a:r>
            <a:endParaRPr b="0" lang="tr-TR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Görevi: Veriyi kalıcı hale getiren bileşendir.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Ne yapar?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Font typeface="StarSymbol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Kafka’dan gelen metrik verilerini alır.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Font typeface="StarSymbol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Bu verileri Cassandra gibi zaman serisi veritabanına yazar.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Veri akışı: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monasca-api / agent → Kafka → monasca-persister → InfluxDB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E18AA9-5019-4C28-947A-EED2EC0439D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tr-TR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monasca-agent </a:t>
            </a:r>
            <a:endParaRPr b="0" lang="tr-TR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Görevi: Metrik toplama ajanıdır.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Ne yapar?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Font typeface="StarSymbol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CPU, bellek, disk, servis durumu gibi ölçümleri toplar.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Font typeface="StarSymbol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Toplanan verileri Kafka’ya gönderir.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Veri akışı: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monasca-agent → Kafka → persister / alarm evaluator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D409C6-E110-4360-B6BD-A71D04C9833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tr-TR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alarm evaluator </a:t>
            </a:r>
            <a:endParaRPr b="0" lang="tr-TR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Görevi: Metrik toplama ajanıdır.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Ne yapar?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Font typeface="StarSymbol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Kullanıcı tarafından tanımlanmış alarm koşullarını sürekli kontrol eder.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360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Font typeface="StarSymbol"/>
              <a:buAutoNum type="arabicParenR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Eğer bir metrik alarm eşiğini aşarsa, alarm oluşturur.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Veri akışı: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tr-TR" sz="1600" strike="noStrike" u="none">
                <a:solidFill>
                  <a:srgbClr val="009bdd"/>
                </a:solidFill>
                <a:effectLst/>
                <a:uFillTx/>
                <a:latin typeface="Calibri"/>
              </a:rPr>
              <a:t>Kafka → alarm evaluator → alarm notifier (gerekirse) </a:t>
            </a:r>
            <a:endParaRPr b="0" lang="tr-TR" sz="1600" strike="noStrike" u="none">
              <a:solidFill>
                <a:srgbClr val="009bdd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D4DD4-3BEF-42B4-9293-709E80984C0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2025-08-07T08:45:33Z</dcterms:created>
  <dc:creator/>
  <dc:description>This work is licensed under a Creative Commons 0 License.
It makes use of the works of kka_libo_design@ashisuto.co.jp.</dc:description>
  <dc:language>tr-TR</dc:language>
  <cp:lastModifiedBy/>
  <dcterms:modified xsi:type="dcterms:W3CDTF">2025-08-07T11:45:51Z</dcterms:modified>
  <cp:revision>2</cp:revision>
  <dc:subject/>
  <dc:title>Blue Curve</dc:title>
</cp:coreProperties>
</file>