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0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6B0E9-2929-E94F-8F4B-124C0304B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137366-1CB8-BAB0-B28D-DA7413FB0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2F6AF-65AD-80E6-681B-C975C18C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0887C7-AE06-F46F-7E93-75077920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A8BC3-C240-DDD2-A9AA-8FECE41A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B8A4D-8397-6352-5482-FF5F49F2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7CA9C2-903E-8CFE-8E62-F0619C7B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EC3C45-DD50-3E70-E510-99EAA435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0236AE-053D-E373-6D21-4EDDA9C3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EC670-ABB5-D4ED-18B5-2B725D14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850789-83E4-368C-5CF8-D4F116E12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5BB1D-65C7-D90C-10C4-A72491164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B5D7B-D150-860F-B3C5-AF89496D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2F6BC-FAEB-BE4E-C2E2-5B952F0A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402D14-15B2-6C56-0FA2-2FDF6782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7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B6C30-F912-68E3-8641-7C62333F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F909E-24BD-115D-F9AE-00E22886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8F3E9F-A4E1-E0B6-A997-D566DFEC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5F1455-911C-9E7E-36E8-0C158CF6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C1C3C-E911-8BD3-19ED-4F7B1F0A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89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D0B0D-FD1D-D1F0-672F-7DC617D2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90A363-B4CC-7C98-E3F2-388DEBFC2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12D22-AD03-38EB-904F-10AC8CBB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10DA8-66A0-E6FD-1B31-35566D5E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F95304-F19C-E9BA-496D-12AF0A9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21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5CA96-8E6E-F405-B6FA-6A3C6FF5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39E110-3E4B-4D6D-2D81-488E13527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DB7556-7D86-D383-A250-671A0C0C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6681A4-2DE4-2152-CE56-92F12B16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ED425E-74DC-7A92-8382-199D0001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CAC23C-136F-BBA0-DD3D-A385E5A3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4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2757F2-9C89-6ED4-699D-A2B9D629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5B9DB3-549B-46B0-8DBA-E55CAFC8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E20B0-EF15-BC1B-6ED2-889EE566F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4DBFC8-B22C-028B-4A6B-DFB82F31B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31CCB2-C126-9121-57A6-23B2FC6C7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01760A-FD5D-460C-8F97-57584B4A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B0E581-78F6-4561-B94A-49BCF240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41BC76-1C0A-E8DC-4E8F-B7D2792E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0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331BE-7DF2-5EAA-444C-98B24157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6A087F-229C-6982-E3F9-F919D027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A4CF1A-AA8B-4536-5CA3-F3045D95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0FE068-7848-7857-FCB1-30CC0984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60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2A8995-8B57-167A-A529-84230DFF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E5456C-2D05-6821-0909-FD06B62C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3C2FE7-9A1F-34E5-E969-324A68CB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4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0B6AE-EA95-4279-8C64-9486E844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DB529-1434-EA2C-08DE-724FF739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E8C28C-B7EA-0E45-A266-C9239EE7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2BA2D-06B4-3B8D-D2CE-E25A94B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F89C70-2606-AFD5-DAAD-880B43E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0E1384-6D75-9B4E-D3B8-54779DEC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82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6669C-6BF3-1C18-A6E7-29F1ACA3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561212-4D5B-5773-A3AE-F0C482449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8F4634-79E5-9EFE-81C6-B9C19A60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FF97B-DC5D-7E31-55C1-21734DD5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EB94DB-167A-8BDE-66E9-61E94111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F7266-69AF-B80C-D1E0-CD239F60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48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7579C3-AD7D-0291-FC02-45929B1A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FF1B26-8D08-3452-B80F-7316E1B9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D21C0-53DB-8D3B-6379-CD1810F19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5A43-D330-5449-84C0-24049FA1C57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9A38A-8CAA-8F39-12F1-6DD7C81E2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D052A-D681-EA45-002F-548985E1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EC8C4-E03C-234C-8F8A-C7450EB8C4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25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ひし形 3">
            <a:extLst>
              <a:ext uri="{FF2B5EF4-FFF2-40B4-BE49-F238E27FC236}">
                <a16:creationId xmlns:a16="http://schemas.microsoft.com/office/drawing/2014/main" id="{E5E5E293-1ABA-DD39-884E-18875E9FD669}"/>
              </a:ext>
            </a:extLst>
          </p:cNvPr>
          <p:cNvSpPr/>
          <p:nvPr/>
        </p:nvSpPr>
        <p:spPr>
          <a:xfrm>
            <a:off x="4963007" y="2543847"/>
            <a:ext cx="2265988" cy="202815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和英辞典検索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2436E7-D828-F537-E9B5-E5DE735A6770}"/>
              </a:ext>
            </a:extLst>
          </p:cNvPr>
          <p:cNvSpPr/>
          <p:nvPr/>
        </p:nvSpPr>
        <p:spPr>
          <a:xfrm>
            <a:off x="857956" y="3107267"/>
            <a:ext cx="272062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購入者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6832B2A-5D18-DD8F-5B11-E1CC5B1492AB}"/>
              </a:ext>
            </a:extLst>
          </p:cNvPr>
          <p:cNvSpPr/>
          <p:nvPr/>
        </p:nvSpPr>
        <p:spPr>
          <a:xfrm>
            <a:off x="8463588" y="3101623"/>
            <a:ext cx="272062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和英辞典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D0EF2494-1F84-2629-3CE8-0D1559F70A76}"/>
              </a:ext>
            </a:extLst>
          </p:cNvPr>
          <p:cNvSpPr/>
          <p:nvPr/>
        </p:nvSpPr>
        <p:spPr>
          <a:xfrm>
            <a:off x="97495" y="1884764"/>
            <a:ext cx="149013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名前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7D99E2D-F86A-E26E-346E-5ABAD407F3B6}"/>
              </a:ext>
            </a:extLst>
          </p:cNvPr>
          <p:cNvSpPr/>
          <p:nvPr/>
        </p:nvSpPr>
        <p:spPr>
          <a:xfrm>
            <a:off x="1473200" y="816313"/>
            <a:ext cx="149013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id</a:t>
            </a:r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ED655E8-761E-CD05-99C1-6EEB25F87348}"/>
              </a:ext>
            </a:extLst>
          </p:cNvPr>
          <p:cNvSpPr/>
          <p:nvPr/>
        </p:nvSpPr>
        <p:spPr>
          <a:xfrm>
            <a:off x="2805288" y="1884764"/>
            <a:ext cx="165382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所属学年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27C8734-DD49-67F9-83CC-E0EFA777526F}"/>
              </a:ext>
            </a:extLst>
          </p:cNvPr>
          <p:cNvSpPr/>
          <p:nvPr/>
        </p:nvSpPr>
        <p:spPr>
          <a:xfrm>
            <a:off x="8035127" y="669767"/>
            <a:ext cx="165382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id</a:t>
            </a:r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AE60105-A904-0097-C87C-3D2B886A705D}"/>
              </a:ext>
            </a:extLst>
          </p:cNvPr>
          <p:cNvSpPr/>
          <p:nvPr/>
        </p:nvSpPr>
        <p:spPr>
          <a:xfrm>
            <a:off x="7442203" y="1884764"/>
            <a:ext cx="165382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名前</a:t>
            </a: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079747E1-DDD6-D079-8EF6-ECF4DCC69E63}"/>
              </a:ext>
            </a:extLst>
          </p:cNvPr>
          <p:cNvSpPr/>
          <p:nvPr/>
        </p:nvSpPr>
        <p:spPr>
          <a:xfrm>
            <a:off x="9891888" y="669767"/>
            <a:ext cx="165382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対象学年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9BF5BFEB-4BB9-DF7D-F886-824A383AD2CE}"/>
              </a:ext>
            </a:extLst>
          </p:cNvPr>
          <p:cNvSpPr/>
          <p:nvPr/>
        </p:nvSpPr>
        <p:spPr>
          <a:xfrm>
            <a:off x="10538177" y="1884764"/>
            <a:ext cx="165382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ページ数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C106718-0196-D666-3B01-9D0328800ED5}"/>
              </a:ext>
            </a:extLst>
          </p:cNvPr>
          <p:cNvSpPr/>
          <p:nvPr/>
        </p:nvSpPr>
        <p:spPr>
          <a:xfrm>
            <a:off x="4721581" y="5427133"/>
            <a:ext cx="272062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学年に応じた辞典を検索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E0A4717-2010-BE81-8A21-255391884C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578578" y="3557922"/>
            <a:ext cx="1384429" cy="6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436D2B2-5FF9-CDDD-82FB-63F510700DE5}"/>
              </a:ext>
            </a:extLst>
          </p:cNvPr>
          <p:cNvCxnSpPr>
            <a:cxnSpLocks/>
          </p:cNvCxnSpPr>
          <p:nvPr/>
        </p:nvCxnSpPr>
        <p:spPr>
          <a:xfrm flipV="1">
            <a:off x="7087625" y="3564467"/>
            <a:ext cx="1384429" cy="6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45EBD9-A032-0A77-DCAB-679FB2129F28}"/>
              </a:ext>
            </a:extLst>
          </p:cNvPr>
          <p:cNvCxnSpPr>
            <a:cxnSpLocks/>
          </p:cNvCxnSpPr>
          <p:nvPr/>
        </p:nvCxnSpPr>
        <p:spPr>
          <a:xfrm>
            <a:off x="2218266" y="5877788"/>
            <a:ext cx="2503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F75934E-1F49-9641-250D-9EE2B6859C2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18266" y="4021667"/>
            <a:ext cx="1" cy="185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37224B0-4ABA-425C-286D-EDA320FC85C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07095" y="2799164"/>
            <a:ext cx="1511172" cy="30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6A7E2A2-3DCF-4612-36E9-6222172EF63C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218267" y="1730713"/>
            <a:ext cx="29503" cy="136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4B91F3F-7DF2-CD4F-C0EE-B49232F8D541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271118" y="2799164"/>
            <a:ext cx="1361082" cy="30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756077C-14A8-13EA-7700-CBF2772A421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269114" y="2805709"/>
            <a:ext cx="1554785" cy="29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DFD73D7-4E21-5D66-ED45-7C85CC6DB56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862038" y="1610437"/>
            <a:ext cx="961861" cy="1491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4633640-8EA4-7300-76AD-878151E5C0A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823899" y="1610437"/>
            <a:ext cx="894900" cy="1491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36C47E1-EEBD-C41D-480A-C59CDE6F4BD1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9845962" y="2799164"/>
            <a:ext cx="1519127" cy="28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4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阿部佑哉</dc:creator>
  <cp:lastModifiedBy>阿部佑哉</cp:lastModifiedBy>
  <cp:revision>2</cp:revision>
  <dcterms:created xsi:type="dcterms:W3CDTF">2023-07-30T13:35:01Z</dcterms:created>
  <dcterms:modified xsi:type="dcterms:W3CDTF">2023-07-30T18:00:17Z</dcterms:modified>
</cp:coreProperties>
</file>