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772"/>
    <a:srgbClr val="E6E6E6"/>
    <a:srgbClr val="C75189"/>
    <a:srgbClr val="F0F0F0"/>
    <a:srgbClr val="4472C4"/>
    <a:srgbClr val="B8CFEB"/>
    <a:srgbClr val="2E2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2F2-A105-5EC7-0BE2-1D6CCA3CC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BA3DC-7EB4-C590-623B-DD9A3CF7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872CE-87BE-1A22-9E9C-E2662324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25DA-CFF9-0DD5-210F-43979590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1094B-B650-E68A-79F5-7F57F39E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33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C20-64D5-D8FE-0AFF-6EEAEC7F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34A1-9569-2269-3B32-9358CD3BD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497A-0057-5F9E-591F-71B82AB5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9D6C-F9C2-7AC1-2CF6-2B43C747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2C66-95AF-2509-37EF-B6646DEA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D2612-C006-1575-41C1-FCAA71C6C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BA3CA-9821-5709-9224-2CF681C0B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AAD3-F512-9FF9-33A4-06D3DC0A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BB3D-32E7-9EC4-022A-7E497935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EAC3-B8AF-0D78-652A-50660919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87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E82D-D5C1-E228-7ABE-9F311F01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C924-F8D3-0E37-1669-0A56DA1D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314B-B4A3-EF0C-BFCA-A376A500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CEE6-A54C-7B2F-4DF2-3D2F6F2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D172-8C30-7C0B-FAD7-B466270D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26DE-697A-AD06-D199-4BAD0C21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46905-DFAE-5447-2B4D-B37CB19C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15A5-EBBC-3F23-8783-AAC31755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88930-8835-24EF-FAC8-02BB6B8B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6083-6F25-4422-574C-430F1930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7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5AB0-B8BE-D8C3-D137-06EDF4B6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9BD-3984-4397-536C-BDE9D10F0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E27BD-B66E-2B8D-3F59-F92C4925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D2C0-7E51-D202-AE09-0E0F7E5D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C8E2-5099-82B0-2D04-5E3CA595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7AD38-32EE-32FA-C8D5-785A8C05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03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96A2-BF44-B3CA-DEEA-FE6C7BC9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376B-7224-5FEB-29FE-6B9ACE5A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41C64-08C2-CB63-5003-4EE4F578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61542-0623-B447-0134-74A996265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60B9-3CC8-90A7-58FB-EBF91AA9D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4ADE0-8108-CCE2-24FA-0382708E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C1C3D-A2E0-9EF3-5364-FB0C61C5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0D6F9-6F0D-8B40-E905-3A2B2AF4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6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D6DC-08E7-3E5F-AC73-85968ECB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B0847-7D4E-8CDA-E678-73DB1FEB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018BF-13FD-1046-474B-E9B7E6FE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A52C3-2F51-D7ED-A1CA-FF7BAB7A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8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A0D33-F122-1BA5-C0DB-2E3C888D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E172D-E813-D0CA-4528-B132DCD7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171AD-A768-6EF7-3A20-D2CC168B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5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B6AC-C091-681A-ABE8-D242A3B7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DBD0-1005-971B-73B1-4599C9F4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AEC8-E830-449C-A9BA-4DBE172F2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A01EB-D880-36E9-15CA-C1AAB52B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6DD51-47AB-8CAE-93BC-6F63F9CC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DBA8D-800F-CB7B-05C2-92C801F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51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2A39-7DF5-9AE1-164E-65D05AC5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45DC-6BEC-D262-C899-A27776B94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003FF-14EF-28D9-2EE7-D11D4C9CA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0EFFF-F78E-7CCA-38E5-7A76999D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276F7-BC29-EBEE-C391-9565E178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0CC54-B10D-74F1-B686-1251809E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3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B3943-107A-14E4-D622-215072B4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F59C3-F7EC-37C7-66CC-0E86B8B07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8A75-254E-B080-2293-7FD1EA917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AF59-F563-4ABD-A478-36C423F9A53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7522-1232-94BD-5374-9290F1E09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985B-27CA-A602-CE94-5B2E21AAF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38E4-BB8D-49A8-8381-249DE519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0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12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image" Target="../media/image2.png"/><Relationship Id="rId15" Type="http://schemas.openxmlformats.org/officeDocument/2006/relationships/slide" Target="slide12.xml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slide" Target="slide3.xml"/><Relationship Id="rId26" Type="http://schemas.openxmlformats.org/officeDocument/2006/relationships/slide" Target="slide11.xml"/><Relationship Id="rId3" Type="http://schemas.openxmlformats.org/officeDocument/2006/relationships/slide" Target="slide1.xml"/><Relationship Id="rId21" Type="http://schemas.openxmlformats.org/officeDocument/2006/relationships/slide" Target="slide6.xml"/><Relationship Id="rId17" Type="http://schemas.openxmlformats.org/officeDocument/2006/relationships/image" Target="../media/image9.png"/><Relationship Id="rId25" Type="http://schemas.openxmlformats.org/officeDocument/2006/relationships/slide" Target="slide10.xml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slide" Target="slide5.xml"/><Relationship Id="rId1" Type="http://schemas.openxmlformats.org/officeDocument/2006/relationships/slideLayout" Target="../slideLayouts/slideLayout1.xml"/><Relationship Id="rId24" Type="http://schemas.openxmlformats.org/officeDocument/2006/relationships/slide" Target="slide9.xml"/><Relationship Id="rId5" Type="http://schemas.openxmlformats.org/officeDocument/2006/relationships/image" Target="../media/image2.png"/><Relationship Id="rId23" Type="http://schemas.openxmlformats.org/officeDocument/2006/relationships/slide" Target="slide8.xml"/><Relationship Id="rId19" Type="http://schemas.openxmlformats.org/officeDocument/2006/relationships/slide" Target="slide4.xml"/><Relationship Id="rId4" Type="http://schemas.openxmlformats.org/officeDocument/2006/relationships/slide" Target="slide2.xml"/><Relationship Id="rId22" Type="http://schemas.openxmlformats.org/officeDocument/2006/relationships/slide" Target="slide7.xml"/><Relationship Id="rId27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slide" Target="slide13.xml"/><Relationship Id="rId26" Type="http://schemas.openxmlformats.org/officeDocument/2006/relationships/slide" Target="slide10.xml"/><Relationship Id="rId3" Type="http://schemas.openxmlformats.org/officeDocument/2006/relationships/slide" Target="slide1.xml"/><Relationship Id="rId21" Type="http://schemas.openxmlformats.org/officeDocument/2006/relationships/slide" Target="slide5.xml"/><Relationship Id="rId17" Type="http://schemas.openxmlformats.org/officeDocument/2006/relationships/image" Target="../media/image10.png"/><Relationship Id="rId25" Type="http://schemas.openxmlformats.org/officeDocument/2006/relationships/slide" Target="slide9.xml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24" Type="http://schemas.openxmlformats.org/officeDocument/2006/relationships/slide" Target="slide8.xml"/><Relationship Id="rId5" Type="http://schemas.openxmlformats.org/officeDocument/2006/relationships/image" Target="../media/image2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19" Type="http://schemas.openxmlformats.org/officeDocument/2006/relationships/slide" Target="slide3.xml"/><Relationship Id="rId4" Type="http://schemas.openxmlformats.org/officeDocument/2006/relationships/slide" Target="slide2.xml"/><Relationship Id="rId22" Type="http://schemas.openxmlformats.org/officeDocument/2006/relationships/slide" Target="slide6.xml"/><Relationship Id="rId27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slide" Target="slide3.xml"/><Relationship Id="rId26" Type="http://schemas.openxmlformats.org/officeDocument/2006/relationships/slide" Target="slide11.xml"/><Relationship Id="rId3" Type="http://schemas.openxmlformats.org/officeDocument/2006/relationships/slide" Target="slide1.xml"/><Relationship Id="rId21" Type="http://schemas.openxmlformats.org/officeDocument/2006/relationships/slide" Target="slide6.xml"/><Relationship Id="rId17" Type="http://schemas.openxmlformats.org/officeDocument/2006/relationships/image" Target="../media/image11.png"/><Relationship Id="rId25" Type="http://schemas.openxmlformats.org/officeDocument/2006/relationships/slide" Target="slide10.xml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slide" Target="slide5.xml"/><Relationship Id="rId1" Type="http://schemas.openxmlformats.org/officeDocument/2006/relationships/slideLayout" Target="../slideLayouts/slideLayout1.xml"/><Relationship Id="rId24" Type="http://schemas.openxmlformats.org/officeDocument/2006/relationships/slide" Target="slide9.xml"/><Relationship Id="rId5" Type="http://schemas.openxmlformats.org/officeDocument/2006/relationships/image" Target="../media/image2.png"/><Relationship Id="rId23" Type="http://schemas.openxmlformats.org/officeDocument/2006/relationships/slide" Target="slide8.xml"/><Relationship Id="rId19" Type="http://schemas.openxmlformats.org/officeDocument/2006/relationships/slide" Target="slide4.xml"/><Relationship Id="rId4" Type="http://schemas.openxmlformats.org/officeDocument/2006/relationships/slide" Target="slide2.xml"/><Relationship Id="rId22" Type="http://schemas.openxmlformats.org/officeDocument/2006/relationships/slide" Target="slide7.xml"/><Relationship Id="rId27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3" Type="http://schemas.openxmlformats.org/officeDocument/2006/relationships/slide" Target="slide1.xml"/><Relationship Id="rId7" Type="http://schemas.openxmlformats.org/officeDocument/2006/relationships/image" Target="../media/image10.png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" Type="http://schemas.openxmlformats.org/officeDocument/2006/relationships/image" Target="../media/image1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6.xml"/><Relationship Id="rId5" Type="http://schemas.openxmlformats.org/officeDocument/2006/relationships/image" Target="../media/image2.png"/><Relationship Id="rId1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4.xml"/><Relationship Id="rId1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image" Target="../media/image2.png"/><Relationship Id="rId15" Type="http://schemas.openxmlformats.org/officeDocument/2006/relationships/slide" Target="slide11.xml"/><Relationship Id="rId10" Type="http://schemas.openxmlformats.org/officeDocument/2006/relationships/slide" Target="slide6.xml"/><Relationship Id="rId4" Type="http://schemas.openxmlformats.org/officeDocument/2006/relationships/slide" Target="slide2.xml"/><Relationship Id="rId9" Type="http://schemas.openxmlformats.org/officeDocument/2006/relationships/slide" Target="slide5.xml"/><Relationship Id="rId1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3" Type="http://schemas.openxmlformats.org/officeDocument/2006/relationships/slide" Target="slide1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image" Target="../media/image2.png"/><Relationship Id="rId15" Type="http://schemas.openxmlformats.org/officeDocument/2006/relationships/slide" Target="slide11.xml"/><Relationship Id="rId10" Type="http://schemas.openxmlformats.org/officeDocument/2006/relationships/slide" Target="slide6.xml"/><Relationship Id="rId4" Type="http://schemas.openxmlformats.org/officeDocument/2006/relationships/slide" Target="slide2.xml"/><Relationship Id="rId9" Type="http://schemas.openxmlformats.org/officeDocument/2006/relationships/slide" Target="slide5.xml"/><Relationship Id="rId1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" Type="http://schemas.openxmlformats.org/officeDocument/2006/relationships/image" Target="../media/image1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5" Type="http://schemas.openxmlformats.org/officeDocument/2006/relationships/image" Target="../media/image2.png"/><Relationship Id="rId1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4.xml"/><Relationship Id="rId1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" Type="http://schemas.openxmlformats.org/officeDocument/2006/relationships/image" Target="../media/image1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5" Type="http://schemas.openxmlformats.org/officeDocument/2006/relationships/image" Target="../media/image2.png"/><Relationship Id="rId1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4.xml"/><Relationship Id="rId1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3" Type="http://schemas.openxmlformats.org/officeDocument/2006/relationships/slide" Target="slide1.xml"/><Relationship Id="rId7" Type="http://schemas.openxmlformats.org/officeDocument/2006/relationships/image" Target="../media/image6.png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" Type="http://schemas.openxmlformats.org/officeDocument/2006/relationships/image" Target="../media/image1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5" Type="http://schemas.openxmlformats.org/officeDocument/2006/relationships/image" Target="../media/image2.png"/><Relationship Id="rId1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4.xml"/><Relationship Id="rId1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" Type="http://schemas.openxmlformats.org/officeDocument/2006/relationships/image" Target="../media/image1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5" Type="http://schemas.openxmlformats.org/officeDocument/2006/relationships/image" Target="../media/image2.png"/><Relationship Id="rId1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slide" Target="slide4.xml"/><Relationship Id="rId1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slide" Target="slide4.xml"/><Relationship Id="rId26" Type="http://schemas.openxmlformats.org/officeDocument/2006/relationships/slide" Target="slide12.xml"/><Relationship Id="rId3" Type="http://schemas.openxmlformats.org/officeDocument/2006/relationships/slide" Target="slide1.xml"/><Relationship Id="rId21" Type="http://schemas.openxmlformats.org/officeDocument/2006/relationships/slide" Target="slide7.xml"/><Relationship Id="rId17" Type="http://schemas.openxmlformats.org/officeDocument/2006/relationships/slide" Target="slide3.xml"/><Relationship Id="rId25" Type="http://schemas.openxmlformats.org/officeDocument/2006/relationships/slide" Target="slide11.xml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slide" Target="slide6.xml"/><Relationship Id="rId1" Type="http://schemas.openxmlformats.org/officeDocument/2006/relationships/slideLayout" Target="../slideLayouts/slideLayout1.xml"/><Relationship Id="rId24" Type="http://schemas.openxmlformats.org/officeDocument/2006/relationships/slide" Target="slide10.xml"/><Relationship Id="rId5" Type="http://schemas.openxmlformats.org/officeDocument/2006/relationships/image" Target="../media/image2.png"/><Relationship Id="rId23" Type="http://schemas.openxmlformats.org/officeDocument/2006/relationships/slide" Target="slide9.xml"/><Relationship Id="rId19" Type="http://schemas.openxmlformats.org/officeDocument/2006/relationships/slide" Target="slide5.xml"/><Relationship Id="rId4" Type="http://schemas.openxmlformats.org/officeDocument/2006/relationships/slide" Target="slide2.xml"/><Relationship Id="rId22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slide" Target="slide3.xml"/><Relationship Id="rId26" Type="http://schemas.openxmlformats.org/officeDocument/2006/relationships/slide" Target="slide11.xml"/><Relationship Id="rId3" Type="http://schemas.openxmlformats.org/officeDocument/2006/relationships/slide" Target="slide1.xml"/><Relationship Id="rId21" Type="http://schemas.openxmlformats.org/officeDocument/2006/relationships/slide" Target="slide6.xml"/><Relationship Id="rId17" Type="http://schemas.openxmlformats.org/officeDocument/2006/relationships/image" Target="../media/image8.png"/><Relationship Id="rId25" Type="http://schemas.openxmlformats.org/officeDocument/2006/relationships/slide" Target="slide10.xml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slide" Target="slide5.xml"/><Relationship Id="rId1" Type="http://schemas.openxmlformats.org/officeDocument/2006/relationships/slideLayout" Target="../slideLayouts/slideLayout1.xml"/><Relationship Id="rId24" Type="http://schemas.openxmlformats.org/officeDocument/2006/relationships/slide" Target="slide9.xml"/><Relationship Id="rId5" Type="http://schemas.openxmlformats.org/officeDocument/2006/relationships/image" Target="../media/image2.png"/><Relationship Id="rId23" Type="http://schemas.openxmlformats.org/officeDocument/2006/relationships/slide" Target="slide8.xml"/><Relationship Id="rId19" Type="http://schemas.openxmlformats.org/officeDocument/2006/relationships/slide" Target="slide4.xml"/><Relationship Id="rId4" Type="http://schemas.openxmlformats.org/officeDocument/2006/relationships/slide" Target="slide2.xml"/><Relationship Id="rId22" Type="http://schemas.openxmlformats.org/officeDocument/2006/relationships/slide" Target="slide7.xml"/><Relationship Id="rId27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428A3539-6EC4-E9B1-A309-43E1FA6FEA07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8" name="Picture 7">
            <a:hlinkClick r:id="rId4" action="ppaction://hlinksldjump"/>
            <a:extLst>
              <a:ext uri="{FF2B5EF4-FFF2-40B4-BE49-F238E27FC236}">
                <a16:creationId xmlns:a16="http://schemas.microsoft.com/office/drawing/2014/main" id="{33C99C62-B87F-C730-B957-E75BE82A9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2" name="Oval 1">
            <a:hlinkClick r:id="rId6" action="ppaction://hlinksldjump"/>
            <a:extLst>
              <a:ext uri="{FF2B5EF4-FFF2-40B4-BE49-F238E27FC236}">
                <a16:creationId xmlns:a16="http://schemas.microsoft.com/office/drawing/2014/main" id="{00AD7DB8-E195-D5E3-5C22-6A2D9215EC4D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" name="Oval 2">
            <a:hlinkClick r:id="rId7" action="ppaction://hlinksldjump"/>
            <a:extLst>
              <a:ext uri="{FF2B5EF4-FFF2-40B4-BE49-F238E27FC236}">
                <a16:creationId xmlns:a16="http://schemas.microsoft.com/office/drawing/2014/main" id="{B27A493C-1FF8-8335-D541-4DBB0B10F0B1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" name="Oval 3">
            <a:hlinkClick r:id="rId8" action="ppaction://hlinksldjump"/>
            <a:extLst>
              <a:ext uri="{FF2B5EF4-FFF2-40B4-BE49-F238E27FC236}">
                <a16:creationId xmlns:a16="http://schemas.microsoft.com/office/drawing/2014/main" id="{EB020B1E-AD85-ED6A-A585-E7CE9A67388B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" name="Oval 6">
            <a:hlinkClick r:id="rId9" action="ppaction://hlinksldjump"/>
            <a:extLst>
              <a:ext uri="{FF2B5EF4-FFF2-40B4-BE49-F238E27FC236}">
                <a16:creationId xmlns:a16="http://schemas.microsoft.com/office/drawing/2014/main" id="{578214E6-F9B3-9FCA-4B02-763DC39A8BC6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>
            <a:hlinkClick r:id="rId10" action="ppaction://hlinksldjump"/>
            <a:extLst>
              <a:ext uri="{FF2B5EF4-FFF2-40B4-BE49-F238E27FC236}">
                <a16:creationId xmlns:a16="http://schemas.microsoft.com/office/drawing/2014/main" id="{A1274560-6D81-675C-334D-9C0F7B85F223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" name="Oval 9">
            <a:hlinkClick r:id="rId11" action="ppaction://hlinksldjump"/>
            <a:extLst>
              <a:ext uri="{FF2B5EF4-FFF2-40B4-BE49-F238E27FC236}">
                <a16:creationId xmlns:a16="http://schemas.microsoft.com/office/drawing/2014/main" id="{85CE50AE-09F3-71B9-C30B-17CF21E9778E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hlinkClick r:id="rId12" action="ppaction://hlinksldjump"/>
            <a:extLst>
              <a:ext uri="{FF2B5EF4-FFF2-40B4-BE49-F238E27FC236}">
                <a16:creationId xmlns:a16="http://schemas.microsoft.com/office/drawing/2014/main" id="{869E670A-89E0-91BC-F9BE-D413722C024E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hlinkClick r:id="rId13" action="ppaction://hlinksldjump"/>
            <a:extLst>
              <a:ext uri="{FF2B5EF4-FFF2-40B4-BE49-F238E27FC236}">
                <a16:creationId xmlns:a16="http://schemas.microsoft.com/office/drawing/2014/main" id="{7ADB8983-EB05-B704-280E-AA376105B347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Oval 12">
            <a:hlinkClick r:id="rId14" action="ppaction://hlinksldjump"/>
            <a:extLst>
              <a:ext uri="{FF2B5EF4-FFF2-40B4-BE49-F238E27FC236}">
                <a16:creationId xmlns:a16="http://schemas.microsoft.com/office/drawing/2014/main" id="{8625D320-B3BD-A732-AF30-32B2999DAFF1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>
            <a:hlinkClick r:id="rId15" action="ppaction://hlinksldjump"/>
            <a:extLst>
              <a:ext uri="{FF2B5EF4-FFF2-40B4-BE49-F238E27FC236}">
                <a16:creationId xmlns:a16="http://schemas.microsoft.com/office/drawing/2014/main" id="{253956C8-A760-BE4A-8D60-F17F2CC307A1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05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1" name="TextBox 30">
            <a:hlinkClick r:id="rId3" action="ppaction://hlinksldjump"/>
            <a:extLst>
              <a:ext uri="{FF2B5EF4-FFF2-40B4-BE49-F238E27FC236}">
                <a16:creationId xmlns:a16="http://schemas.microsoft.com/office/drawing/2014/main" id="{E63CE990-74B6-74D3-965C-C71B1BECB148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0186B7C4-5B97-E907-1F9B-9C64D2894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E530C49-1755-1D0F-61AB-CB125C6A3193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D6E2DFA1-8644-3F89-1208-38287C5A33DD}"/>
              </a:ext>
            </a:extLst>
          </p:cNvPr>
          <p:cNvSpPr/>
          <p:nvPr/>
        </p:nvSpPr>
        <p:spPr>
          <a:xfrm>
            <a:off x="7041711" y="1410159"/>
            <a:ext cx="4186409" cy="5241625"/>
          </a:xfrm>
          <a:custGeom>
            <a:avLst/>
            <a:gdLst>
              <a:gd name="connsiteX0" fmla="*/ 0 w 4186409"/>
              <a:gd name="connsiteY0" fmla="*/ 0 h 5241625"/>
              <a:gd name="connsiteX1" fmla="*/ 4186409 w 4186409"/>
              <a:gd name="connsiteY1" fmla="*/ 0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6" fmla="*/ 4186409 w 4186409"/>
              <a:gd name="connsiteY6" fmla="*/ 0 h 5241625"/>
              <a:gd name="connsiteX7" fmla="*/ 4186409 w 4186409"/>
              <a:gd name="connsiteY7" fmla="*/ 4543876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409" h="5241625" stroke="0" extrusionOk="0">
                <a:moveTo>
                  <a:pt x="0" y="0"/>
                </a:moveTo>
                <a:cubicBezTo>
                  <a:pt x="846171" y="-155391"/>
                  <a:pt x="2210352" y="39760"/>
                  <a:pt x="4186409" y="0"/>
                </a:cubicBezTo>
                <a:cubicBezTo>
                  <a:pt x="4110833" y="1053515"/>
                  <a:pt x="4176492" y="2586173"/>
                  <a:pt x="4186409" y="4543876"/>
                </a:cubicBezTo>
                <a:cubicBezTo>
                  <a:pt x="3933962" y="4797059"/>
                  <a:pt x="3641123" y="5097001"/>
                  <a:pt x="3488660" y="5241625"/>
                </a:cubicBezTo>
                <a:cubicBezTo>
                  <a:pt x="2586604" y="5303839"/>
                  <a:pt x="814735" y="5277729"/>
                  <a:pt x="0" y="5241625"/>
                </a:cubicBezTo>
                <a:cubicBezTo>
                  <a:pt x="146263" y="2704266"/>
                  <a:pt x="-114835" y="594905"/>
                  <a:pt x="0" y="0"/>
                </a:cubicBezTo>
                <a:close/>
              </a:path>
              <a:path w="4186409" h="5241625" fill="darkenLess" stroke="0" extrusionOk="0">
                <a:moveTo>
                  <a:pt x="3488660" y="5241625"/>
                </a:moveTo>
                <a:cubicBezTo>
                  <a:pt x="3512016" y="5085461"/>
                  <a:pt x="3578878" y="4949146"/>
                  <a:pt x="3628210" y="4683426"/>
                </a:cubicBezTo>
                <a:cubicBezTo>
                  <a:pt x="3885716" y="4595212"/>
                  <a:pt x="4042428" y="4570633"/>
                  <a:pt x="4186409" y="4543876"/>
                </a:cubicBezTo>
                <a:cubicBezTo>
                  <a:pt x="3840948" y="4872433"/>
                  <a:pt x="3834666" y="4939101"/>
                  <a:pt x="3488660" y="5241625"/>
                </a:cubicBezTo>
                <a:close/>
              </a:path>
              <a:path w="4186409" h="5241625" fill="none" extrusionOk="0">
                <a:moveTo>
                  <a:pt x="3488660" y="5241625"/>
                </a:moveTo>
                <a:cubicBezTo>
                  <a:pt x="3504657" y="5074264"/>
                  <a:pt x="3583463" y="4861103"/>
                  <a:pt x="3628210" y="4683426"/>
                </a:cubicBezTo>
                <a:cubicBezTo>
                  <a:pt x="3886795" y="4656255"/>
                  <a:pt x="4047635" y="4608582"/>
                  <a:pt x="4186409" y="4543876"/>
                </a:cubicBezTo>
                <a:cubicBezTo>
                  <a:pt x="3881476" y="4749555"/>
                  <a:pt x="3774256" y="5074543"/>
                  <a:pt x="3488660" y="5241625"/>
                </a:cubicBezTo>
                <a:cubicBezTo>
                  <a:pt x="2706661" y="5274839"/>
                  <a:pt x="1224842" y="5263364"/>
                  <a:pt x="0" y="5241625"/>
                </a:cubicBezTo>
                <a:cubicBezTo>
                  <a:pt x="-66881" y="2634304"/>
                  <a:pt x="127622" y="891903"/>
                  <a:pt x="0" y="0"/>
                </a:cubicBezTo>
                <a:cubicBezTo>
                  <a:pt x="1394392" y="88229"/>
                  <a:pt x="2419337" y="19194"/>
                  <a:pt x="4186409" y="0"/>
                </a:cubicBezTo>
                <a:cubicBezTo>
                  <a:pt x="4093324" y="1803078"/>
                  <a:pt x="4125697" y="2600109"/>
                  <a:pt x="4186409" y="4543876"/>
                </a:cubicBezTo>
              </a:path>
              <a:path w="4186409" h="5241625" fill="none" stroke="0" extrusionOk="0">
                <a:moveTo>
                  <a:pt x="3488660" y="5241625"/>
                </a:moveTo>
                <a:cubicBezTo>
                  <a:pt x="3550361" y="5036934"/>
                  <a:pt x="3568831" y="4787838"/>
                  <a:pt x="3628210" y="4683426"/>
                </a:cubicBezTo>
                <a:cubicBezTo>
                  <a:pt x="3889524" y="4569692"/>
                  <a:pt x="3960315" y="4603129"/>
                  <a:pt x="4186409" y="4543876"/>
                </a:cubicBezTo>
                <a:cubicBezTo>
                  <a:pt x="4086567" y="4610532"/>
                  <a:pt x="3758087" y="4916101"/>
                  <a:pt x="3488660" y="5241625"/>
                </a:cubicBezTo>
                <a:cubicBezTo>
                  <a:pt x="2863332" y="5279981"/>
                  <a:pt x="709763" y="5174206"/>
                  <a:pt x="0" y="5241625"/>
                </a:cubicBezTo>
                <a:cubicBezTo>
                  <a:pt x="-92148" y="3330663"/>
                  <a:pt x="94148" y="1098051"/>
                  <a:pt x="0" y="0"/>
                </a:cubicBezTo>
                <a:cubicBezTo>
                  <a:pt x="1041780" y="-35107"/>
                  <a:pt x="3332681" y="23663"/>
                  <a:pt x="4186409" y="0"/>
                </a:cubicBezTo>
                <a:cubicBezTo>
                  <a:pt x="4181296" y="1895490"/>
                  <a:pt x="4182189" y="3736925"/>
                  <a:pt x="4186409" y="4543876"/>
                </a:cubicBezTo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D986AFE4-DE41-6F80-4DE1-3D4EC1CFC7F9}"/>
              </a:ext>
            </a:extLst>
          </p:cNvPr>
          <p:cNvSpPr/>
          <p:nvPr/>
        </p:nvSpPr>
        <p:spPr>
          <a:xfrm>
            <a:off x="7212423" y="1547060"/>
            <a:ext cx="3844983" cy="4997418"/>
          </a:xfrm>
          <a:prstGeom prst="foldedCorner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BD0A4A14-10B9-25F4-7E35-2A5620375F96}"/>
              </a:ext>
            </a:extLst>
          </p:cNvPr>
          <p:cNvSpPr/>
          <p:nvPr/>
        </p:nvSpPr>
        <p:spPr>
          <a:xfrm>
            <a:off x="1167788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819F4813-49BB-3289-6230-504F28F376E1}"/>
              </a:ext>
            </a:extLst>
          </p:cNvPr>
          <p:cNvSpPr/>
          <p:nvPr/>
        </p:nvSpPr>
        <p:spPr>
          <a:xfrm>
            <a:off x="1288972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2A1EEB-605D-CE72-8E64-EF8216D7AA0A}"/>
              </a:ext>
            </a:extLst>
          </p:cNvPr>
          <p:cNvSpPr txBox="1"/>
          <p:nvPr/>
        </p:nvSpPr>
        <p:spPr>
          <a:xfrm>
            <a:off x="1652528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BE9531-AD25-B7A7-4315-CCB1C85F5413}"/>
                  </a:ext>
                </a:extLst>
              </p:cNvPr>
              <p:cNvSpPr txBox="1"/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BE9531-AD25-B7A7-4315-CCB1C85F5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DC3CCB4-DC45-0E6B-063E-65BE3A4A1F31}"/>
              </a:ext>
            </a:extLst>
          </p:cNvPr>
          <p:cNvSpPr txBox="1"/>
          <p:nvPr/>
        </p:nvSpPr>
        <p:spPr>
          <a:xfrm>
            <a:off x="143214" y="0"/>
            <a:ext cx="1024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C75189"/>
                </a:solidFill>
                <a:latin typeface="Abadi" panose="020B0604020104020204" pitchFamily="34" charset="0"/>
              </a:rPr>
              <a:t>3+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54241D-DE15-07CF-0005-1F5D7DB0636E}"/>
              </a:ext>
            </a:extLst>
          </p:cNvPr>
          <p:cNvSpPr/>
          <p:nvPr/>
        </p:nvSpPr>
        <p:spPr>
          <a:xfrm>
            <a:off x="1652526" y="3759556"/>
            <a:ext cx="4186410" cy="2509027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857779-78A6-7237-C115-058C2C1808B5}"/>
              </a:ext>
            </a:extLst>
          </p:cNvPr>
          <p:cNvSpPr/>
          <p:nvPr/>
        </p:nvSpPr>
        <p:spPr>
          <a:xfrm>
            <a:off x="1809422" y="3888189"/>
            <a:ext cx="3860800" cy="2278993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4D12F7-8093-6561-33B3-97F8FF63C633}"/>
                  </a:ext>
                </a:extLst>
              </p:cNvPr>
              <p:cNvSpPr txBox="1"/>
              <p:nvPr/>
            </p:nvSpPr>
            <p:spPr>
              <a:xfrm>
                <a:off x="2909578" y="3888189"/>
                <a:ext cx="1660487" cy="235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𝟏𝟎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+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+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𝟏𝟐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×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𝟒𝟖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4D12F7-8093-6561-33B3-97F8FF63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78" y="3888189"/>
                <a:ext cx="1660487" cy="23544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hlinkClick r:id="rId18" action="ppaction://hlinksldjump"/>
            <a:extLst>
              <a:ext uri="{FF2B5EF4-FFF2-40B4-BE49-F238E27FC236}">
                <a16:creationId xmlns:a16="http://schemas.microsoft.com/office/drawing/2014/main" id="{C3C3C9B0-85EC-D353-2FC8-48A5AB3B6265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Oval 9">
            <a:hlinkClick r:id="rId19" action="ppaction://hlinksldjump"/>
            <a:extLst>
              <a:ext uri="{FF2B5EF4-FFF2-40B4-BE49-F238E27FC236}">
                <a16:creationId xmlns:a16="http://schemas.microsoft.com/office/drawing/2014/main" id="{1EDFD69A-4F7E-7DB3-1781-E594CB834D77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1" name="Oval 10">
            <a:hlinkClick r:id="rId20" action="ppaction://hlinksldjump"/>
            <a:extLst>
              <a:ext uri="{FF2B5EF4-FFF2-40B4-BE49-F238E27FC236}">
                <a16:creationId xmlns:a16="http://schemas.microsoft.com/office/drawing/2014/main" id="{DFAC379A-FAED-AE1F-AB7F-70D7A4924C74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Oval 11">
            <a:hlinkClick r:id="rId21" action="ppaction://hlinksldjump"/>
            <a:extLst>
              <a:ext uri="{FF2B5EF4-FFF2-40B4-BE49-F238E27FC236}">
                <a16:creationId xmlns:a16="http://schemas.microsoft.com/office/drawing/2014/main" id="{5DAD8E20-6620-1944-099E-A9003807CC30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3" name="Oval 12">
            <a:hlinkClick r:id="rId22" action="ppaction://hlinksldjump"/>
            <a:extLst>
              <a:ext uri="{FF2B5EF4-FFF2-40B4-BE49-F238E27FC236}">
                <a16:creationId xmlns:a16="http://schemas.microsoft.com/office/drawing/2014/main" id="{CD6D3BB9-E61A-AA57-82FE-860910EE1060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>
            <a:hlinkClick r:id="rId23" action="ppaction://hlinksldjump"/>
            <a:extLst>
              <a:ext uri="{FF2B5EF4-FFF2-40B4-BE49-F238E27FC236}">
                <a16:creationId xmlns:a16="http://schemas.microsoft.com/office/drawing/2014/main" id="{ED63262C-AE30-C1A6-F557-965FA123B9CB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Oval 14">
            <a:hlinkClick r:id="rId24" action="ppaction://hlinksldjump"/>
            <a:extLst>
              <a:ext uri="{FF2B5EF4-FFF2-40B4-BE49-F238E27FC236}">
                <a16:creationId xmlns:a16="http://schemas.microsoft.com/office/drawing/2014/main" id="{789C87AF-805B-EDD1-AC0F-5759730791EC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hlinkClick r:id="rId25" action="ppaction://hlinksldjump"/>
            <a:extLst>
              <a:ext uri="{FF2B5EF4-FFF2-40B4-BE49-F238E27FC236}">
                <a16:creationId xmlns:a16="http://schemas.microsoft.com/office/drawing/2014/main" id="{09E66CCC-6DDF-DE87-5571-D0CE86E01EEA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Oval 16">
            <a:hlinkClick r:id="rId26" action="ppaction://hlinksldjump"/>
            <a:extLst>
              <a:ext uri="{FF2B5EF4-FFF2-40B4-BE49-F238E27FC236}">
                <a16:creationId xmlns:a16="http://schemas.microsoft.com/office/drawing/2014/main" id="{2CFFECD2-B883-80E0-B764-B9B13B85C4AF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8" name="Oval 17">
            <a:hlinkClick r:id="rId27" action="ppaction://hlinksldjump"/>
            <a:extLst>
              <a:ext uri="{FF2B5EF4-FFF2-40B4-BE49-F238E27FC236}">
                <a16:creationId xmlns:a16="http://schemas.microsoft.com/office/drawing/2014/main" id="{A2E34396-8B8E-8EA3-67F1-1A0D84803A82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69D0C-C684-DEDC-5CBC-29E5F2C283DD}"/>
              </a:ext>
            </a:extLst>
          </p:cNvPr>
          <p:cNvSpPr txBox="1"/>
          <p:nvPr/>
        </p:nvSpPr>
        <p:spPr>
          <a:xfrm>
            <a:off x="7470505" y="1633937"/>
            <a:ext cx="3432523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Sadly, this is an incorrect answer.</a:t>
            </a:r>
            <a:endParaRPr lang="en-GB" sz="3200" dirty="0">
              <a:solidFill>
                <a:srgbClr val="FF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did not use the inverse of the operations.</a:t>
            </a:r>
            <a:endParaRPr lang="en-GB" sz="3200" dirty="0">
              <a:solidFill>
                <a:srgbClr val="FF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Try again inversing the operations!</a:t>
            </a:r>
            <a:endParaRPr lang="en-GB" sz="7200" dirty="0">
              <a:solidFill>
                <a:srgbClr val="FF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2D8617-EDFA-40CF-B1AC-94ECF1C688AF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30ECDCA7-3DF4-2E4C-5C29-44C4D91392D9}"/>
              </a:ext>
            </a:extLst>
          </p:cNvPr>
          <p:cNvSpPr/>
          <p:nvPr/>
        </p:nvSpPr>
        <p:spPr>
          <a:xfrm>
            <a:off x="7041711" y="1410159"/>
            <a:ext cx="4186409" cy="5241625"/>
          </a:xfrm>
          <a:custGeom>
            <a:avLst/>
            <a:gdLst>
              <a:gd name="connsiteX0" fmla="*/ 0 w 4186409"/>
              <a:gd name="connsiteY0" fmla="*/ 0 h 5241625"/>
              <a:gd name="connsiteX1" fmla="*/ 4186409 w 4186409"/>
              <a:gd name="connsiteY1" fmla="*/ 0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6" fmla="*/ 4186409 w 4186409"/>
              <a:gd name="connsiteY6" fmla="*/ 0 h 5241625"/>
              <a:gd name="connsiteX7" fmla="*/ 4186409 w 4186409"/>
              <a:gd name="connsiteY7" fmla="*/ 4543876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409" h="5241625" stroke="0" extrusionOk="0">
                <a:moveTo>
                  <a:pt x="0" y="0"/>
                </a:moveTo>
                <a:cubicBezTo>
                  <a:pt x="846171" y="-155391"/>
                  <a:pt x="2210352" y="39760"/>
                  <a:pt x="4186409" y="0"/>
                </a:cubicBezTo>
                <a:cubicBezTo>
                  <a:pt x="4110833" y="1053515"/>
                  <a:pt x="4176492" y="2586173"/>
                  <a:pt x="4186409" y="4543876"/>
                </a:cubicBezTo>
                <a:cubicBezTo>
                  <a:pt x="3933962" y="4797059"/>
                  <a:pt x="3641123" y="5097001"/>
                  <a:pt x="3488660" y="5241625"/>
                </a:cubicBezTo>
                <a:cubicBezTo>
                  <a:pt x="2586604" y="5303839"/>
                  <a:pt x="814735" y="5277729"/>
                  <a:pt x="0" y="5241625"/>
                </a:cubicBezTo>
                <a:cubicBezTo>
                  <a:pt x="146263" y="2704266"/>
                  <a:pt x="-114835" y="594905"/>
                  <a:pt x="0" y="0"/>
                </a:cubicBezTo>
                <a:close/>
              </a:path>
              <a:path w="4186409" h="5241625" fill="darkenLess" stroke="0" extrusionOk="0">
                <a:moveTo>
                  <a:pt x="3488660" y="5241625"/>
                </a:moveTo>
                <a:cubicBezTo>
                  <a:pt x="3512016" y="5085461"/>
                  <a:pt x="3578878" y="4949146"/>
                  <a:pt x="3628210" y="4683426"/>
                </a:cubicBezTo>
                <a:cubicBezTo>
                  <a:pt x="3885716" y="4595212"/>
                  <a:pt x="4042428" y="4570633"/>
                  <a:pt x="4186409" y="4543876"/>
                </a:cubicBezTo>
                <a:cubicBezTo>
                  <a:pt x="3840948" y="4872433"/>
                  <a:pt x="3834666" y="4939101"/>
                  <a:pt x="3488660" y="5241625"/>
                </a:cubicBezTo>
                <a:close/>
              </a:path>
              <a:path w="4186409" h="5241625" fill="none" extrusionOk="0">
                <a:moveTo>
                  <a:pt x="3488660" y="5241625"/>
                </a:moveTo>
                <a:cubicBezTo>
                  <a:pt x="3504657" y="5074264"/>
                  <a:pt x="3583463" y="4861103"/>
                  <a:pt x="3628210" y="4683426"/>
                </a:cubicBezTo>
                <a:cubicBezTo>
                  <a:pt x="3886795" y="4656255"/>
                  <a:pt x="4047635" y="4608582"/>
                  <a:pt x="4186409" y="4543876"/>
                </a:cubicBezTo>
                <a:cubicBezTo>
                  <a:pt x="3881476" y="4749555"/>
                  <a:pt x="3774256" y="5074543"/>
                  <a:pt x="3488660" y="5241625"/>
                </a:cubicBezTo>
                <a:cubicBezTo>
                  <a:pt x="2706661" y="5274839"/>
                  <a:pt x="1224842" y="5263364"/>
                  <a:pt x="0" y="5241625"/>
                </a:cubicBezTo>
                <a:cubicBezTo>
                  <a:pt x="-66881" y="2634304"/>
                  <a:pt x="127622" y="891903"/>
                  <a:pt x="0" y="0"/>
                </a:cubicBezTo>
                <a:cubicBezTo>
                  <a:pt x="1394392" y="88229"/>
                  <a:pt x="2419337" y="19194"/>
                  <a:pt x="4186409" y="0"/>
                </a:cubicBezTo>
                <a:cubicBezTo>
                  <a:pt x="4093324" y="1803078"/>
                  <a:pt x="4125697" y="2600109"/>
                  <a:pt x="4186409" y="4543876"/>
                </a:cubicBezTo>
              </a:path>
              <a:path w="4186409" h="5241625" fill="none" stroke="0" extrusionOk="0">
                <a:moveTo>
                  <a:pt x="3488660" y="5241625"/>
                </a:moveTo>
                <a:cubicBezTo>
                  <a:pt x="3550361" y="5036934"/>
                  <a:pt x="3568831" y="4787838"/>
                  <a:pt x="3628210" y="4683426"/>
                </a:cubicBezTo>
                <a:cubicBezTo>
                  <a:pt x="3889524" y="4569692"/>
                  <a:pt x="3960315" y="4603129"/>
                  <a:pt x="4186409" y="4543876"/>
                </a:cubicBezTo>
                <a:cubicBezTo>
                  <a:pt x="4086567" y="4610532"/>
                  <a:pt x="3758087" y="4916101"/>
                  <a:pt x="3488660" y="5241625"/>
                </a:cubicBezTo>
                <a:cubicBezTo>
                  <a:pt x="2863332" y="5279981"/>
                  <a:pt x="709763" y="5174206"/>
                  <a:pt x="0" y="5241625"/>
                </a:cubicBezTo>
                <a:cubicBezTo>
                  <a:pt x="-92148" y="3330663"/>
                  <a:pt x="94148" y="1098051"/>
                  <a:pt x="0" y="0"/>
                </a:cubicBezTo>
                <a:cubicBezTo>
                  <a:pt x="1041780" y="-35107"/>
                  <a:pt x="3332681" y="23663"/>
                  <a:pt x="4186409" y="0"/>
                </a:cubicBezTo>
                <a:cubicBezTo>
                  <a:pt x="4181296" y="1895490"/>
                  <a:pt x="4182189" y="3736925"/>
                  <a:pt x="4186409" y="4543876"/>
                </a:cubicBezTo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FA62ADB5-6217-4573-F872-0EA645B343B9}"/>
              </a:ext>
            </a:extLst>
          </p:cNvPr>
          <p:cNvSpPr/>
          <p:nvPr/>
        </p:nvSpPr>
        <p:spPr>
          <a:xfrm>
            <a:off x="7212423" y="1547060"/>
            <a:ext cx="3844983" cy="4997418"/>
          </a:xfrm>
          <a:prstGeom prst="foldedCorner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hlinkClick r:id="rId3" action="ppaction://hlinksldjump"/>
            <a:extLst>
              <a:ext uri="{FF2B5EF4-FFF2-40B4-BE49-F238E27FC236}">
                <a16:creationId xmlns:a16="http://schemas.microsoft.com/office/drawing/2014/main" id="{4B48150F-D746-3FF6-BD2F-A3BCE2452FC9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D633B90C-07B4-27CC-9AC9-28635824A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2E3A9E0-1FC7-ED39-DCD9-B112443D6B79}"/>
              </a:ext>
            </a:extLst>
          </p:cNvPr>
          <p:cNvSpPr/>
          <p:nvPr/>
        </p:nvSpPr>
        <p:spPr>
          <a:xfrm>
            <a:off x="1167788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07FBA5E6-8BAC-521B-9465-382B993093BC}"/>
              </a:ext>
            </a:extLst>
          </p:cNvPr>
          <p:cNvSpPr/>
          <p:nvPr/>
        </p:nvSpPr>
        <p:spPr>
          <a:xfrm>
            <a:off x="1288972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09EEB9-CC29-E293-C426-F0DA2139052B}"/>
              </a:ext>
            </a:extLst>
          </p:cNvPr>
          <p:cNvSpPr txBox="1"/>
          <p:nvPr/>
        </p:nvSpPr>
        <p:spPr>
          <a:xfrm>
            <a:off x="1652528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1B919F2-5609-347F-8DD6-D5A7BB211A92}"/>
                  </a:ext>
                </a:extLst>
              </p:cNvPr>
              <p:cNvSpPr txBox="1"/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1B919F2-5609-347F-8DD6-D5A7BB21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7571C4-23D1-3BC4-A1B6-E942B62A18D3}"/>
              </a:ext>
            </a:extLst>
          </p:cNvPr>
          <p:cNvSpPr txBox="1"/>
          <p:nvPr/>
        </p:nvSpPr>
        <p:spPr>
          <a:xfrm>
            <a:off x="143214" y="0"/>
            <a:ext cx="1024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C75189"/>
                </a:solidFill>
                <a:latin typeface="Abadi" panose="020B0604020104020204" pitchFamily="34" charset="0"/>
              </a:rPr>
              <a:t>4+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7AA3A5-B634-CD74-77FC-0380530373AE}"/>
              </a:ext>
            </a:extLst>
          </p:cNvPr>
          <p:cNvSpPr/>
          <p:nvPr/>
        </p:nvSpPr>
        <p:spPr>
          <a:xfrm>
            <a:off x="1652526" y="3759556"/>
            <a:ext cx="4186410" cy="2509027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6C6361-B920-0CDB-A1DE-298D63D3C9E5}"/>
              </a:ext>
            </a:extLst>
          </p:cNvPr>
          <p:cNvSpPr/>
          <p:nvPr/>
        </p:nvSpPr>
        <p:spPr>
          <a:xfrm>
            <a:off x="1809422" y="3888189"/>
            <a:ext cx="3860800" cy="2278993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35D252-525F-0BD5-8BF7-1A11529F925F}"/>
                  </a:ext>
                </a:extLst>
              </p:cNvPr>
              <p:cNvSpPr txBox="1"/>
              <p:nvPr/>
            </p:nvSpPr>
            <p:spPr>
              <a:xfrm>
                <a:off x="2909578" y="3888189"/>
                <a:ext cx="1660487" cy="2328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𝟏𝟎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÷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÷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35D252-525F-0BD5-8BF7-1A11529F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78" y="3888189"/>
                <a:ext cx="1660487" cy="23288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4287334-9011-D45B-E7CA-0FC8C1179B0A}"/>
              </a:ext>
            </a:extLst>
          </p:cNvPr>
          <p:cNvSpPr txBox="1"/>
          <p:nvPr/>
        </p:nvSpPr>
        <p:spPr>
          <a:xfrm>
            <a:off x="7470505" y="1633937"/>
            <a:ext cx="3326027" cy="476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solidFill>
                  <a:srgbClr val="322772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Waiting for input from the tutor.</a:t>
            </a:r>
            <a:endParaRPr lang="en-GB" sz="2400" dirty="0">
              <a:solidFill>
                <a:srgbClr val="322772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dirty="0">
                <a:solidFill>
                  <a:srgbClr val="322772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the meantime, ask yourself these questions to see where you went wrong in your work.</a:t>
            </a:r>
          </a:p>
          <a:p>
            <a:pPr algn="ctr"/>
            <a:endParaRPr lang="en-GB" sz="2000" dirty="0">
              <a:solidFill>
                <a:srgbClr val="322772"/>
              </a:solidFill>
              <a:effectLst/>
              <a:latin typeface="Berlin Sans FB Demi" panose="020E0802020502020306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rtl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32277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you used BIDMAS correctly?</a:t>
            </a:r>
            <a:endParaRPr lang="en-GB" sz="2000" b="1" dirty="0">
              <a:solidFill>
                <a:srgbClr val="3227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32277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you read and typed the numbers correctly?</a:t>
            </a:r>
            <a:endParaRPr lang="en-GB" sz="2000" b="1" dirty="0">
              <a:solidFill>
                <a:srgbClr val="3227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32277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you used the inverse of each operation?</a:t>
            </a:r>
            <a:endParaRPr lang="en-GB" sz="4400" b="1" dirty="0">
              <a:solidFill>
                <a:srgbClr val="322772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hlinkClick r:id="rId19" action="ppaction://hlinksldjump"/>
            <a:extLst>
              <a:ext uri="{FF2B5EF4-FFF2-40B4-BE49-F238E27FC236}">
                <a16:creationId xmlns:a16="http://schemas.microsoft.com/office/drawing/2014/main" id="{055EFBCB-36E4-537A-5C0F-9A1DCD6C3332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Oval 17">
            <a:hlinkClick r:id="rId20" action="ppaction://hlinksldjump"/>
            <a:extLst>
              <a:ext uri="{FF2B5EF4-FFF2-40B4-BE49-F238E27FC236}">
                <a16:creationId xmlns:a16="http://schemas.microsoft.com/office/drawing/2014/main" id="{126D183B-95E7-40E6-0964-44DF6927A5A7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hlinkClick r:id="rId21" action="ppaction://hlinksldjump"/>
            <a:extLst>
              <a:ext uri="{FF2B5EF4-FFF2-40B4-BE49-F238E27FC236}">
                <a16:creationId xmlns:a16="http://schemas.microsoft.com/office/drawing/2014/main" id="{C26A5092-804F-1A74-A3DB-47679469A7A4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0" name="Oval 19">
            <a:hlinkClick r:id="rId22" action="ppaction://hlinksldjump"/>
            <a:extLst>
              <a:ext uri="{FF2B5EF4-FFF2-40B4-BE49-F238E27FC236}">
                <a16:creationId xmlns:a16="http://schemas.microsoft.com/office/drawing/2014/main" id="{68A28F19-3081-A18C-8132-98D1C03DAF4D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1" name="Oval 20">
            <a:hlinkClick r:id="rId23" action="ppaction://hlinksldjump"/>
            <a:extLst>
              <a:ext uri="{FF2B5EF4-FFF2-40B4-BE49-F238E27FC236}">
                <a16:creationId xmlns:a16="http://schemas.microsoft.com/office/drawing/2014/main" id="{9F339BC4-4D55-CFC4-C686-0DE9859FDB3C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2" name="Oval 21">
            <a:hlinkClick r:id="rId24" action="ppaction://hlinksldjump"/>
            <a:extLst>
              <a:ext uri="{FF2B5EF4-FFF2-40B4-BE49-F238E27FC236}">
                <a16:creationId xmlns:a16="http://schemas.microsoft.com/office/drawing/2014/main" id="{44E7D71F-539D-D218-4F5E-E47D0ECDF728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Oval 22">
            <a:hlinkClick r:id="rId25" action="ppaction://hlinksldjump"/>
            <a:extLst>
              <a:ext uri="{FF2B5EF4-FFF2-40B4-BE49-F238E27FC236}">
                <a16:creationId xmlns:a16="http://schemas.microsoft.com/office/drawing/2014/main" id="{EFD249FF-FAA9-1A2A-D2F0-8E5CCD45CBA6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>
            <a:hlinkClick r:id="rId26" action="ppaction://hlinksldjump"/>
            <a:extLst>
              <a:ext uri="{FF2B5EF4-FFF2-40B4-BE49-F238E27FC236}">
                <a16:creationId xmlns:a16="http://schemas.microsoft.com/office/drawing/2014/main" id="{29FFCFA7-9710-D9FA-5539-7B9E808AC263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>
            <a:hlinkClick r:id="rId27" action="ppaction://hlinksldjump"/>
            <a:extLst>
              <a:ext uri="{FF2B5EF4-FFF2-40B4-BE49-F238E27FC236}">
                <a16:creationId xmlns:a16="http://schemas.microsoft.com/office/drawing/2014/main" id="{95D99D6C-89C9-74DA-2BD8-AAC9F0E484C3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6" name="Oval 25">
            <a:hlinkClick r:id="rId28" action="ppaction://hlinksldjump"/>
            <a:extLst>
              <a:ext uri="{FF2B5EF4-FFF2-40B4-BE49-F238E27FC236}">
                <a16:creationId xmlns:a16="http://schemas.microsoft.com/office/drawing/2014/main" id="{123794EA-8E53-EA9A-E8A0-E324782ED6F0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965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1" name="TextBox 30">
            <a:hlinkClick r:id="rId3" action="ppaction://hlinksldjump"/>
            <a:extLst>
              <a:ext uri="{FF2B5EF4-FFF2-40B4-BE49-F238E27FC236}">
                <a16:creationId xmlns:a16="http://schemas.microsoft.com/office/drawing/2014/main" id="{F598B168-D1D8-E1B4-8B8F-81F892F6EE94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86FEB1CC-CCAE-AA5D-79A1-AA3979466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ADD9B37-E906-F680-9E7D-518D4F54208B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68F40120-0F5D-0ED9-6F80-86D9FFD4C70B}"/>
              </a:ext>
            </a:extLst>
          </p:cNvPr>
          <p:cNvSpPr/>
          <p:nvPr/>
        </p:nvSpPr>
        <p:spPr>
          <a:xfrm>
            <a:off x="7041711" y="1410159"/>
            <a:ext cx="4186409" cy="5241625"/>
          </a:xfrm>
          <a:custGeom>
            <a:avLst/>
            <a:gdLst>
              <a:gd name="connsiteX0" fmla="*/ 0 w 4186409"/>
              <a:gd name="connsiteY0" fmla="*/ 0 h 5241625"/>
              <a:gd name="connsiteX1" fmla="*/ 4186409 w 4186409"/>
              <a:gd name="connsiteY1" fmla="*/ 0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6" fmla="*/ 4186409 w 4186409"/>
              <a:gd name="connsiteY6" fmla="*/ 0 h 5241625"/>
              <a:gd name="connsiteX7" fmla="*/ 4186409 w 4186409"/>
              <a:gd name="connsiteY7" fmla="*/ 4543876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409" h="5241625" stroke="0" extrusionOk="0">
                <a:moveTo>
                  <a:pt x="0" y="0"/>
                </a:moveTo>
                <a:cubicBezTo>
                  <a:pt x="846171" y="-155391"/>
                  <a:pt x="2210352" y="39760"/>
                  <a:pt x="4186409" y="0"/>
                </a:cubicBezTo>
                <a:cubicBezTo>
                  <a:pt x="4110833" y="1053515"/>
                  <a:pt x="4176492" y="2586173"/>
                  <a:pt x="4186409" y="4543876"/>
                </a:cubicBezTo>
                <a:cubicBezTo>
                  <a:pt x="3933962" y="4797059"/>
                  <a:pt x="3641123" y="5097001"/>
                  <a:pt x="3488660" y="5241625"/>
                </a:cubicBezTo>
                <a:cubicBezTo>
                  <a:pt x="2586604" y="5303839"/>
                  <a:pt x="814735" y="5277729"/>
                  <a:pt x="0" y="5241625"/>
                </a:cubicBezTo>
                <a:cubicBezTo>
                  <a:pt x="146263" y="2704266"/>
                  <a:pt x="-114835" y="594905"/>
                  <a:pt x="0" y="0"/>
                </a:cubicBezTo>
                <a:close/>
              </a:path>
              <a:path w="4186409" h="5241625" fill="darkenLess" stroke="0" extrusionOk="0">
                <a:moveTo>
                  <a:pt x="3488660" y="5241625"/>
                </a:moveTo>
                <a:cubicBezTo>
                  <a:pt x="3512016" y="5085461"/>
                  <a:pt x="3578878" y="4949146"/>
                  <a:pt x="3628210" y="4683426"/>
                </a:cubicBezTo>
                <a:cubicBezTo>
                  <a:pt x="3885716" y="4595212"/>
                  <a:pt x="4042428" y="4570633"/>
                  <a:pt x="4186409" y="4543876"/>
                </a:cubicBezTo>
                <a:cubicBezTo>
                  <a:pt x="3840948" y="4872433"/>
                  <a:pt x="3834666" y="4939101"/>
                  <a:pt x="3488660" y="5241625"/>
                </a:cubicBezTo>
                <a:close/>
              </a:path>
              <a:path w="4186409" h="5241625" fill="none" extrusionOk="0">
                <a:moveTo>
                  <a:pt x="3488660" y="5241625"/>
                </a:moveTo>
                <a:cubicBezTo>
                  <a:pt x="3504657" y="5074264"/>
                  <a:pt x="3583463" y="4861103"/>
                  <a:pt x="3628210" y="4683426"/>
                </a:cubicBezTo>
                <a:cubicBezTo>
                  <a:pt x="3886795" y="4656255"/>
                  <a:pt x="4047635" y="4608582"/>
                  <a:pt x="4186409" y="4543876"/>
                </a:cubicBezTo>
                <a:cubicBezTo>
                  <a:pt x="3881476" y="4749555"/>
                  <a:pt x="3774256" y="5074543"/>
                  <a:pt x="3488660" y="5241625"/>
                </a:cubicBezTo>
                <a:cubicBezTo>
                  <a:pt x="2706661" y="5274839"/>
                  <a:pt x="1224842" y="5263364"/>
                  <a:pt x="0" y="5241625"/>
                </a:cubicBezTo>
                <a:cubicBezTo>
                  <a:pt x="-66881" y="2634304"/>
                  <a:pt x="127622" y="891903"/>
                  <a:pt x="0" y="0"/>
                </a:cubicBezTo>
                <a:cubicBezTo>
                  <a:pt x="1394392" y="88229"/>
                  <a:pt x="2419337" y="19194"/>
                  <a:pt x="4186409" y="0"/>
                </a:cubicBezTo>
                <a:cubicBezTo>
                  <a:pt x="4093324" y="1803078"/>
                  <a:pt x="4125697" y="2600109"/>
                  <a:pt x="4186409" y="4543876"/>
                </a:cubicBezTo>
              </a:path>
              <a:path w="4186409" h="5241625" fill="none" stroke="0" extrusionOk="0">
                <a:moveTo>
                  <a:pt x="3488660" y="5241625"/>
                </a:moveTo>
                <a:cubicBezTo>
                  <a:pt x="3550361" y="5036934"/>
                  <a:pt x="3568831" y="4787838"/>
                  <a:pt x="3628210" y="4683426"/>
                </a:cubicBezTo>
                <a:cubicBezTo>
                  <a:pt x="3889524" y="4569692"/>
                  <a:pt x="3960315" y="4603129"/>
                  <a:pt x="4186409" y="4543876"/>
                </a:cubicBezTo>
                <a:cubicBezTo>
                  <a:pt x="4086567" y="4610532"/>
                  <a:pt x="3758087" y="4916101"/>
                  <a:pt x="3488660" y="5241625"/>
                </a:cubicBezTo>
                <a:cubicBezTo>
                  <a:pt x="2863332" y="5279981"/>
                  <a:pt x="709763" y="5174206"/>
                  <a:pt x="0" y="5241625"/>
                </a:cubicBezTo>
                <a:cubicBezTo>
                  <a:pt x="-92148" y="3330663"/>
                  <a:pt x="94148" y="1098051"/>
                  <a:pt x="0" y="0"/>
                </a:cubicBezTo>
                <a:cubicBezTo>
                  <a:pt x="1041780" y="-35107"/>
                  <a:pt x="3332681" y="23663"/>
                  <a:pt x="4186409" y="0"/>
                </a:cubicBezTo>
                <a:cubicBezTo>
                  <a:pt x="4181296" y="1895490"/>
                  <a:pt x="4182189" y="3736925"/>
                  <a:pt x="4186409" y="4543876"/>
                </a:cubicBezTo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CA2720EF-4D67-D613-78E7-63666A6C1A1D}"/>
              </a:ext>
            </a:extLst>
          </p:cNvPr>
          <p:cNvSpPr/>
          <p:nvPr/>
        </p:nvSpPr>
        <p:spPr>
          <a:xfrm>
            <a:off x="7212423" y="1547060"/>
            <a:ext cx="3844983" cy="4997418"/>
          </a:xfrm>
          <a:prstGeom prst="foldedCorner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A2E7FCF9-9A0B-D7E5-1C23-1F3B59100DEF}"/>
              </a:ext>
            </a:extLst>
          </p:cNvPr>
          <p:cNvSpPr/>
          <p:nvPr/>
        </p:nvSpPr>
        <p:spPr>
          <a:xfrm>
            <a:off x="1167788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FEF81996-AC42-41B7-5629-CA555CC30007}"/>
              </a:ext>
            </a:extLst>
          </p:cNvPr>
          <p:cNvSpPr/>
          <p:nvPr/>
        </p:nvSpPr>
        <p:spPr>
          <a:xfrm>
            <a:off x="1288972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334F87-C262-93C4-9771-D6AF8606494B}"/>
              </a:ext>
            </a:extLst>
          </p:cNvPr>
          <p:cNvSpPr txBox="1"/>
          <p:nvPr/>
        </p:nvSpPr>
        <p:spPr>
          <a:xfrm>
            <a:off x="1652528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756BE8-7894-3505-49F5-B681DE03EE35}"/>
                  </a:ext>
                </a:extLst>
              </p:cNvPr>
              <p:cNvSpPr txBox="1"/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756BE8-7894-3505-49F5-B681DE03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5BEA5D4-4301-C58D-85CA-84F184270235}"/>
              </a:ext>
            </a:extLst>
          </p:cNvPr>
          <p:cNvSpPr txBox="1"/>
          <p:nvPr/>
        </p:nvSpPr>
        <p:spPr>
          <a:xfrm>
            <a:off x="143214" y="0"/>
            <a:ext cx="1024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C75189"/>
                </a:solidFill>
                <a:latin typeface="Abadi" panose="020B0604020104020204" pitchFamily="34" charset="0"/>
              </a:rPr>
              <a:t>5+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21332E-B950-A0F5-B67E-C114B4888E38}"/>
              </a:ext>
            </a:extLst>
          </p:cNvPr>
          <p:cNvSpPr/>
          <p:nvPr/>
        </p:nvSpPr>
        <p:spPr>
          <a:xfrm>
            <a:off x="1652526" y="3759556"/>
            <a:ext cx="4186410" cy="2509027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C8A4DE-A118-0D5B-0FD8-F011B64ABF5A}"/>
              </a:ext>
            </a:extLst>
          </p:cNvPr>
          <p:cNvSpPr/>
          <p:nvPr/>
        </p:nvSpPr>
        <p:spPr>
          <a:xfrm>
            <a:off x="1809422" y="3888189"/>
            <a:ext cx="3860800" cy="2278993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074BA8-16A9-620B-F2CB-19AE9F1B29CE}"/>
                  </a:ext>
                </a:extLst>
              </p:cNvPr>
              <p:cNvSpPr txBox="1"/>
              <p:nvPr/>
            </p:nvSpPr>
            <p:spPr>
              <a:xfrm>
                <a:off x="2909578" y="3888189"/>
                <a:ext cx="1660487" cy="2328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𝟏𝟎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𝟖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÷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÷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074BA8-16A9-620B-F2CB-19AE9F1B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78" y="3888189"/>
                <a:ext cx="1660487" cy="23288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004D344-81D0-B8D3-D40D-CDAAC2BB1550}"/>
              </a:ext>
            </a:extLst>
          </p:cNvPr>
          <p:cNvSpPr txBox="1"/>
          <p:nvPr/>
        </p:nvSpPr>
        <p:spPr>
          <a:xfrm>
            <a:off x="7470505" y="1633937"/>
            <a:ext cx="3260995" cy="47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00B05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Well done! This is the correct answer!</a:t>
            </a:r>
            <a:endParaRPr lang="en-GB" sz="3200" dirty="0">
              <a:solidFill>
                <a:srgbClr val="00B05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00B05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solved it algebraically correctly following the rules of BIDMAS.</a:t>
            </a:r>
            <a:endParaRPr lang="en-GB" sz="3200" dirty="0">
              <a:solidFill>
                <a:srgbClr val="00B05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hlinkClick r:id="rId18" action="ppaction://hlinksldjump"/>
            <a:extLst>
              <a:ext uri="{FF2B5EF4-FFF2-40B4-BE49-F238E27FC236}">
                <a16:creationId xmlns:a16="http://schemas.microsoft.com/office/drawing/2014/main" id="{422352BD-1ACD-7D8E-3965-F060655432C2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Oval 13">
            <a:hlinkClick r:id="rId19" action="ppaction://hlinksldjump"/>
            <a:extLst>
              <a:ext uri="{FF2B5EF4-FFF2-40B4-BE49-F238E27FC236}">
                <a16:creationId xmlns:a16="http://schemas.microsoft.com/office/drawing/2014/main" id="{8CB7B562-A0DE-47A4-7DAA-0958159A069F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>
            <a:hlinkClick r:id="rId20" action="ppaction://hlinksldjump"/>
            <a:extLst>
              <a:ext uri="{FF2B5EF4-FFF2-40B4-BE49-F238E27FC236}">
                <a16:creationId xmlns:a16="http://schemas.microsoft.com/office/drawing/2014/main" id="{F0DC7F2E-3BDE-3578-B29D-F04A6836681E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>
            <a:hlinkClick r:id="rId21" action="ppaction://hlinksldjump"/>
            <a:extLst>
              <a:ext uri="{FF2B5EF4-FFF2-40B4-BE49-F238E27FC236}">
                <a16:creationId xmlns:a16="http://schemas.microsoft.com/office/drawing/2014/main" id="{A0F0A558-5FEF-C5F5-3623-107C46D0FBDF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Oval 16">
            <a:hlinkClick r:id="rId22" action="ppaction://hlinksldjump"/>
            <a:extLst>
              <a:ext uri="{FF2B5EF4-FFF2-40B4-BE49-F238E27FC236}">
                <a16:creationId xmlns:a16="http://schemas.microsoft.com/office/drawing/2014/main" id="{6B76A6E3-A5A6-17FF-13F1-BCF5598D20D7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8" name="Oval 17">
            <a:hlinkClick r:id="rId23" action="ppaction://hlinksldjump"/>
            <a:extLst>
              <a:ext uri="{FF2B5EF4-FFF2-40B4-BE49-F238E27FC236}">
                <a16:creationId xmlns:a16="http://schemas.microsoft.com/office/drawing/2014/main" id="{2AB20761-39D8-9C18-1502-6B464452DA61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hlinkClick r:id="rId24" action="ppaction://hlinksldjump"/>
            <a:extLst>
              <a:ext uri="{FF2B5EF4-FFF2-40B4-BE49-F238E27FC236}">
                <a16:creationId xmlns:a16="http://schemas.microsoft.com/office/drawing/2014/main" id="{E18A5522-6EEE-17B9-AE7D-DF742C4E4DFE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0" name="Oval 19">
            <a:hlinkClick r:id="rId25" action="ppaction://hlinksldjump"/>
            <a:extLst>
              <a:ext uri="{FF2B5EF4-FFF2-40B4-BE49-F238E27FC236}">
                <a16:creationId xmlns:a16="http://schemas.microsoft.com/office/drawing/2014/main" id="{C5095C24-E25C-F81B-1A8A-9CEFE8A1E9BE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>
            <a:hlinkClick r:id="rId26" action="ppaction://hlinksldjump"/>
            <a:extLst>
              <a:ext uri="{FF2B5EF4-FFF2-40B4-BE49-F238E27FC236}">
                <a16:creationId xmlns:a16="http://schemas.microsoft.com/office/drawing/2014/main" id="{9AE8D2CF-C654-52EF-E260-E0B0AC105CD2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2" name="Oval 21">
            <a:hlinkClick r:id="rId27" action="ppaction://hlinksldjump"/>
            <a:extLst>
              <a:ext uri="{FF2B5EF4-FFF2-40B4-BE49-F238E27FC236}">
                <a16:creationId xmlns:a16="http://schemas.microsoft.com/office/drawing/2014/main" id="{84EBFF69-D8EF-373E-C55A-4C2AB875EF13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481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1" name="TextBox 30">
            <a:hlinkClick r:id="rId3" action="ppaction://hlinksldjump"/>
            <a:extLst>
              <a:ext uri="{FF2B5EF4-FFF2-40B4-BE49-F238E27FC236}">
                <a16:creationId xmlns:a16="http://schemas.microsoft.com/office/drawing/2014/main" id="{E63CE990-74B6-74D3-965C-C71B1BECB148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0186B7C4-5B97-E907-1F9B-9C64D2894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E530C49-1755-1D0F-61AB-CB125C6A3193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D6E2DFA1-8644-3F89-1208-38287C5A33DD}"/>
              </a:ext>
            </a:extLst>
          </p:cNvPr>
          <p:cNvSpPr/>
          <p:nvPr/>
        </p:nvSpPr>
        <p:spPr>
          <a:xfrm>
            <a:off x="7041711" y="1410159"/>
            <a:ext cx="4186409" cy="5241625"/>
          </a:xfrm>
          <a:custGeom>
            <a:avLst/>
            <a:gdLst>
              <a:gd name="connsiteX0" fmla="*/ 0 w 4186409"/>
              <a:gd name="connsiteY0" fmla="*/ 0 h 5241625"/>
              <a:gd name="connsiteX1" fmla="*/ 4186409 w 4186409"/>
              <a:gd name="connsiteY1" fmla="*/ 0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6" fmla="*/ 4186409 w 4186409"/>
              <a:gd name="connsiteY6" fmla="*/ 0 h 5241625"/>
              <a:gd name="connsiteX7" fmla="*/ 4186409 w 4186409"/>
              <a:gd name="connsiteY7" fmla="*/ 4543876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409" h="5241625" stroke="0" extrusionOk="0">
                <a:moveTo>
                  <a:pt x="0" y="0"/>
                </a:moveTo>
                <a:cubicBezTo>
                  <a:pt x="846171" y="-155391"/>
                  <a:pt x="2210352" y="39760"/>
                  <a:pt x="4186409" y="0"/>
                </a:cubicBezTo>
                <a:cubicBezTo>
                  <a:pt x="4110833" y="1053515"/>
                  <a:pt x="4176492" y="2586173"/>
                  <a:pt x="4186409" y="4543876"/>
                </a:cubicBezTo>
                <a:cubicBezTo>
                  <a:pt x="3933962" y="4797059"/>
                  <a:pt x="3641123" y="5097001"/>
                  <a:pt x="3488660" y="5241625"/>
                </a:cubicBezTo>
                <a:cubicBezTo>
                  <a:pt x="2586604" y="5303839"/>
                  <a:pt x="814735" y="5277729"/>
                  <a:pt x="0" y="5241625"/>
                </a:cubicBezTo>
                <a:cubicBezTo>
                  <a:pt x="146263" y="2704266"/>
                  <a:pt x="-114835" y="594905"/>
                  <a:pt x="0" y="0"/>
                </a:cubicBezTo>
                <a:close/>
              </a:path>
              <a:path w="4186409" h="5241625" fill="darkenLess" stroke="0" extrusionOk="0">
                <a:moveTo>
                  <a:pt x="3488660" y="5241625"/>
                </a:moveTo>
                <a:cubicBezTo>
                  <a:pt x="3512016" y="5085461"/>
                  <a:pt x="3578878" y="4949146"/>
                  <a:pt x="3628210" y="4683426"/>
                </a:cubicBezTo>
                <a:cubicBezTo>
                  <a:pt x="3885716" y="4595212"/>
                  <a:pt x="4042428" y="4570633"/>
                  <a:pt x="4186409" y="4543876"/>
                </a:cubicBezTo>
                <a:cubicBezTo>
                  <a:pt x="3840948" y="4872433"/>
                  <a:pt x="3834666" y="4939101"/>
                  <a:pt x="3488660" y="5241625"/>
                </a:cubicBezTo>
                <a:close/>
              </a:path>
              <a:path w="4186409" h="5241625" fill="none" extrusionOk="0">
                <a:moveTo>
                  <a:pt x="3488660" y="5241625"/>
                </a:moveTo>
                <a:cubicBezTo>
                  <a:pt x="3504657" y="5074264"/>
                  <a:pt x="3583463" y="4861103"/>
                  <a:pt x="3628210" y="4683426"/>
                </a:cubicBezTo>
                <a:cubicBezTo>
                  <a:pt x="3886795" y="4656255"/>
                  <a:pt x="4047635" y="4608582"/>
                  <a:pt x="4186409" y="4543876"/>
                </a:cubicBezTo>
                <a:cubicBezTo>
                  <a:pt x="3881476" y="4749555"/>
                  <a:pt x="3774256" y="5074543"/>
                  <a:pt x="3488660" y="5241625"/>
                </a:cubicBezTo>
                <a:cubicBezTo>
                  <a:pt x="2706661" y="5274839"/>
                  <a:pt x="1224842" y="5263364"/>
                  <a:pt x="0" y="5241625"/>
                </a:cubicBezTo>
                <a:cubicBezTo>
                  <a:pt x="-66881" y="2634304"/>
                  <a:pt x="127622" y="891903"/>
                  <a:pt x="0" y="0"/>
                </a:cubicBezTo>
                <a:cubicBezTo>
                  <a:pt x="1394392" y="88229"/>
                  <a:pt x="2419337" y="19194"/>
                  <a:pt x="4186409" y="0"/>
                </a:cubicBezTo>
                <a:cubicBezTo>
                  <a:pt x="4093324" y="1803078"/>
                  <a:pt x="4125697" y="2600109"/>
                  <a:pt x="4186409" y="4543876"/>
                </a:cubicBezTo>
              </a:path>
              <a:path w="4186409" h="5241625" fill="none" stroke="0" extrusionOk="0">
                <a:moveTo>
                  <a:pt x="3488660" y="5241625"/>
                </a:moveTo>
                <a:cubicBezTo>
                  <a:pt x="3550361" y="5036934"/>
                  <a:pt x="3568831" y="4787838"/>
                  <a:pt x="3628210" y="4683426"/>
                </a:cubicBezTo>
                <a:cubicBezTo>
                  <a:pt x="3889524" y="4569692"/>
                  <a:pt x="3960315" y="4603129"/>
                  <a:pt x="4186409" y="4543876"/>
                </a:cubicBezTo>
                <a:cubicBezTo>
                  <a:pt x="4086567" y="4610532"/>
                  <a:pt x="3758087" y="4916101"/>
                  <a:pt x="3488660" y="5241625"/>
                </a:cubicBezTo>
                <a:cubicBezTo>
                  <a:pt x="2863332" y="5279981"/>
                  <a:pt x="709763" y="5174206"/>
                  <a:pt x="0" y="5241625"/>
                </a:cubicBezTo>
                <a:cubicBezTo>
                  <a:pt x="-92148" y="3330663"/>
                  <a:pt x="94148" y="1098051"/>
                  <a:pt x="0" y="0"/>
                </a:cubicBezTo>
                <a:cubicBezTo>
                  <a:pt x="1041780" y="-35107"/>
                  <a:pt x="3332681" y="23663"/>
                  <a:pt x="4186409" y="0"/>
                </a:cubicBezTo>
                <a:cubicBezTo>
                  <a:pt x="4181296" y="1895490"/>
                  <a:pt x="4182189" y="3736925"/>
                  <a:pt x="4186409" y="4543876"/>
                </a:cubicBezTo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D986AFE4-DE41-6F80-4DE1-3D4EC1CFC7F9}"/>
              </a:ext>
            </a:extLst>
          </p:cNvPr>
          <p:cNvSpPr/>
          <p:nvPr/>
        </p:nvSpPr>
        <p:spPr>
          <a:xfrm>
            <a:off x="7212423" y="1547060"/>
            <a:ext cx="3844983" cy="4997418"/>
          </a:xfrm>
          <a:prstGeom prst="foldedCorner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BD0A4A14-10B9-25F4-7E35-2A5620375F96}"/>
              </a:ext>
            </a:extLst>
          </p:cNvPr>
          <p:cNvSpPr/>
          <p:nvPr/>
        </p:nvSpPr>
        <p:spPr>
          <a:xfrm>
            <a:off x="1167788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819F4813-49BB-3289-6230-504F28F376E1}"/>
              </a:ext>
            </a:extLst>
          </p:cNvPr>
          <p:cNvSpPr/>
          <p:nvPr/>
        </p:nvSpPr>
        <p:spPr>
          <a:xfrm>
            <a:off x="1288972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2A1EEB-605D-CE72-8E64-EF8216D7AA0A}"/>
              </a:ext>
            </a:extLst>
          </p:cNvPr>
          <p:cNvSpPr txBox="1"/>
          <p:nvPr/>
        </p:nvSpPr>
        <p:spPr>
          <a:xfrm>
            <a:off x="1652528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BE9531-AD25-B7A7-4315-CCB1C85F5413}"/>
                  </a:ext>
                </a:extLst>
              </p:cNvPr>
              <p:cNvSpPr txBox="1"/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BE9531-AD25-B7A7-4315-CCB1C85F5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DC3CCB4-DC45-0E6B-063E-65BE3A4A1F31}"/>
              </a:ext>
            </a:extLst>
          </p:cNvPr>
          <p:cNvSpPr txBox="1"/>
          <p:nvPr/>
        </p:nvSpPr>
        <p:spPr>
          <a:xfrm>
            <a:off x="143214" y="0"/>
            <a:ext cx="13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C75189"/>
                </a:solidFill>
                <a:latin typeface="Abadi" panose="020B0604020104020204" pitchFamily="34" charset="0"/>
              </a:rPr>
              <a:t>4++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2A41CC-F102-BA61-972D-0814DD34F6BD}"/>
              </a:ext>
            </a:extLst>
          </p:cNvPr>
          <p:cNvSpPr/>
          <p:nvPr/>
        </p:nvSpPr>
        <p:spPr>
          <a:xfrm>
            <a:off x="1652526" y="3759556"/>
            <a:ext cx="4186410" cy="2509027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F11ECE-D36E-A5B7-C1BE-2A9AF21930A5}"/>
              </a:ext>
            </a:extLst>
          </p:cNvPr>
          <p:cNvSpPr/>
          <p:nvPr/>
        </p:nvSpPr>
        <p:spPr>
          <a:xfrm>
            <a:off x="1809422" y="3888189"/>
            <a:ext cx="3860800" cy="2278993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E093E-EB5F-27B1-4F52-AB70913A7AEB}"/>
                  </a:ext>
                </a:extLst>
              </p:cNvPr>
              <p:cNvSpPr txBox="1"/>
              <p:nvPr/>
            </p:nvSpPr>
            <p:spPr>
              <a:xfrm>
                <a:off x="2909578" y="3888189"/>
                <a:ext cx="1660487" cy="2328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𝟏𝟎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÷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÷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E093E-EB5F-27B1-4F52-AB70913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78" y="3888189"/>
                <a:ext cx="1660487" cy="2328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1F3E394-BAB1-7D77-1ADC-13A76817664D}"/>
              </a:ext>
            </a:extLst>
          </p:cNvPr>
          <p:cNvSpPr txBox="1"/>
          <p:nvPr/>
        </p:nvSpPr>
        <p:spPr>
          <a:xfrm>
            <a:off x="7470505" y="1633937"/>
            <a:ext cx="3432523" cy="426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Sadly, this is an incorrect answer.</a:t>
            </a:r>
            <a:endParaRPr lang="en-GB" sz="3200" dirty="0">
              <a:solidFill>
                <a:srgbClr val="FF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have misread the number (2) for a (5).</a:t>
            </a:r>
            <a:endParaRPr lang="en-GB" sz="3200" dirty="0">
              <a:solidFill>
                <a:srgbClr val="FF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Please focus more and try again!</a:t>
            </a:r>
            <a:endParaRPr lang="en-GB" sz="1800" dirty="0">
              <a:solidFill>
                <a:srgbClr val="FF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hlinkClick r:id="rId8" action="ppaction://hlinksldjump"/>
            <a:extLst>
              <a:ext uri="{FF2B5EF4-FFF2-40B4-BE49-F238E27FC236}">
                <a16:creationId xmlns:a16="http://schemas.microsoft.com/office/drawing/2014/main" id="{0F60E999-D699-839F-FC3E-2D0B64688F8F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Oval 9">
            <a:hlinkClick r:id="rId9" action="ppaction://hlinksldjump"/>
            <a:extLst>
              <a:ext uri="{FF2B5EF4-FFF2-40B4-BE49-F238E27FC236}">
                <a16:creationId xmlns:a16="http://schemas.microsoft.com/office/drawing/2014/main" id="{F6A953A9-7B05-4E08-93FF-67656DD066DD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1" name="Oval 10">
            <a:hlinkClick r:id="rId10" action="ppaction://hlinksldjump"/>
            <a:extLst>
              <a:ext uri="{FF2B5EF4-FFF2-40B4-BE49-F238E27FC236}">
                <a16:creationId xmlns:a16="http://schemas.microsoft.com/office/drawing/2014/main" id="{31627663-BBF3-3798-652B-DE1802EB1608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Oval 11">
            <a:hlinkClick r:id="rId11" action="ppaction://hlinksldjump"/>
            <a:extLst>
              <a:ext uri="{FF2B5EF4-FFF2-40B4-BE49-F238E27FC236}">
                <a16:creationId xmlns:a16="http://schemas.microsoft.com/office/drawing/2014/main" id="{C9397228-C696-DB0C-456B-46EBD3AAA139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3" name="Oval 12">
            <a:hlinkClick r:id="rId12" action="ppaction://hlinksldjump"/>
            <a:extLst>
              <a:ext uri="{FF2B5EF4-FFF2-40B4-BE49-F238E27FC236}">
                <a16:creationId xmlns:a16="http://schemas.microsoft.com/office/drawing/2014/main" id="{3F5683CB-5274-BC01-19CE-3778E5F125A3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>
            <a:hlinkClick r:id="rId13" action="ppaction://hlinksldjump"/>
            <a:extLst>
              <a:ext uri="{FF2B5EF4-FFF2-40B4-BE49-F238E27FC236}">
                <a16:creationId xmlns:a16="http://schemas.microsoft.com/office/drawing/2014/main" id="{80FB67EB-A732-5FAC-EC30-7FB6AF0165D6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Oval 14">
            <a:hlinkClick r:id="rId14" action="ppaction://hlinksldjump"/>
            <a:extLst>
              <a:ext uri="{FF2B5EF4-FFF2-40B4-BE49-F238E27FC236}">
                <a16:creationId xmlns:a16="http://schemas.microsoft.com/office/drawing/2014/main" id="{4EB2D0CA-11CE-B2D1-938D-58233643A19E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hlinkClick r:id="rId15" action="ppaction://hlinksldjump"/>
            <a:extLst>
              <a:ext uri="{FF2B5EF4-FFF2-40B4-BE49-F238E27FC236}">
                <a16:creationId xmlns:a16="http://schemas.microsoft.com/office/drawing/2014/main" id="{7E0E97D5-1AB3-0D2D-1DBE-BD83843CB617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Oval 16">
            <a:hlinkClick r:id="rId16" action="ppaction://hlinksldjump"/>
            <a:extLst>
              <a:ext uri="{FF2B5EF4-FFF2-40B4-BE49-F238E27FC236}">
                <a16:creationId xmlns:a16="http://schemas.microsoft.com/office/drawing/2014/main" id="{0624BC59-83D7-16A4-0808-C9500872886C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8" name="Oval 17">
            <a:hlinkClick r:id="rId17" action="ppaction://hlinksldjump"/>
            <a:extLst>
              <a:ext uri="{FF2B5EF4-FFF2-40B4-BE49-F238E27FC236}">
                <a16:creationId xmlns:a16="http://schemas.microsoft.com/office/drawing/2014/main" id="{D333AE72-3CF1-DAD1-4474-38429A8D1A46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08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FFE9D7-126B-E4F1-216A-D0CD99A3C581}"/>
              </a:ext>
            </a:extLst>
          </p:cNvPr>
          <p:cNvSpPr txBox="1"/>
          <p:nvPr/>
        </p:nvSpPr>
        <p:spPr>
          <a:xfrm>
            <a:off x="143216" y="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0" name="TextBox 39">
            <a:hlinkClick r:id="rId3" action="ppaction://hlinksldjump"/>
            <a:extLst>
              <a:ext uri="{FF2B5EF4-FFF2-40B4-BE49-F238E27FC236}">
                <a16:creationId xmlns:a16="http://schemas.microsoft.com/office/drawing/2014/main" id="{E319A0A4-607E-2C7A-5CB4-4D675E6A2B0F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41" name="Picture 40">
            <a:hlinkClick r:id="rId4" action="ppaction://hlinksldjump"/>
            <a:extLst>
              <a:ext uri="{FF2B5EF4-FFF2-40B4-BE49-F238E27FC236}">
                <a16:creationId xmlns:a16="http://schemas.microsoft.com/office/drawing/2014/main" id="{7DAD2BF0-C985-A23C-475F-AC63AFC50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B95E7C-7BC9-FCD1-77E4-BA97C2C42AFF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29A8129E-A7B6-9816-D9B0-47C5F113E86F}"/>
              </a:ext>
            </a:extLst>
          </p:cNvPr>
          <p:cNvSpPr/>
          <p:nvPr/>
        </p:nvSpPr>
        <p:spPr>
          <a:xfrm>
            <a:off x="3396966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9FACFA71-318A-F800-F669-C5B03A4D7083}"/>
              </a:ext>
            </a:extLst>
          </p:cNvPr>
          <p:cNvSpPr/>
          <p:nvPr/>
        </p:nvSpPr>
        <p:spPr>
          <a:xfrm>
            <a:off x="3518150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4C016-DF3D-652B-2332-F8C4659EA11D}"/>
              </a:ext>
            </a:extLst>
          </p:cNvPr>
          <p:cNvSpPr txBox="1"/>
          <p:nvPr/>
        </p:nvSpPr>
        <p:spPr>
          <a:xfrm>
            <a:off x="3881706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4E1A76-B2E3-2810-650D-67EA0A937AC1}"/>
                  </a:ext>
                </a:extLst>
              </p:cNvPr>
              <p:cNvSpPr txBox="1"/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4E1A76-B2E3-2810-650D-67EA0A93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1291C1-7096-6DE5-97F5-88CA96407873}"/>
              </a:ext>
            </a:extLst>
          </p:cNvPr>
          <p:cNvSpPr/>
          <p:nvPr/>
        </p:nvSpPr>
        <p:spPr>
          <a:xfrm>
            <a:off x="3881704" y="4168047"/>
            <a:ext cx="4186410" cy="1362419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C2E6EB-F12D-6CA5-ABE8-E0F68E331D98}"/>
              </a:ext>
            </a:extLst>
          </p:cNvPr>
          <p:cNvSpPr/>
          <p:nvPr/>
        </p:nvSpPr>
        <p:spPr>
          <a:xfrm>
            <a:off x="4157126" y="4376812"/>
            <a:ext cx="3672244" cy="96581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hlinkClick r:id="rId7" action="ppaction://hlinksldjump"/>
            <a:extLst>
              <a:ext uri="{FF2B5EF4-FFF2-40B4-BE49-F238E27FC236}">
                <a16:creationId xmlns:a16="http://schemas.microsoft.com/office/drawing/2014/main" id="{29BFBFDA-0794-0EE6-DF17-B1B2ADE05209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hlinkClick r:id="rId8" action="ppaction://hlinksldjump"/>
            <a:extLst>
              <a:ext uri="{FF2B5EF4-FFF2-40B4-BE49-F238E27FC236}">
                <a16:creationId xmlns:a16="http://schemas.microsoft.com/office/drawing/2014/main" id="{571AF758-842E-D71A-0A0E-03337F572B0D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hlinkClick r:id="rId9" action="ppaction://hlinksldjump"/>
            <a:extLst>
              <a:ext uri="{FF2B5EF4-FFF2-40B4-BE49-F238E27FC236}">
                <a16:creationId xmlns:a16="http://schemas.microsoft.com/office/drawing/2014/main" id="{2E5F08B0-6040-D94C-C327-FA5F053E3C1E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Oval 12">
            <a:hlinkClick r:id="rId10" action="ppaction://hlinksldjump"/>
            <a:extLst>
              <a:ext uri="{FF2B5EF4-FFF2-40B4-BE49-F238E27FC236}">
                <a16:creationId xmlns:a16="http://schemas.microsoft.com/office/drawing/2014/main" id="{233ED0F1-E734-58BB-9B42-F87D5BF91779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>
            <a:hlinkClick r:id="rId11" action="ppaction://hlinksldjump"/>
            <a:extLst>
              <a:ext uri="{FF2B5EF4-FFF2-40B4-BE49-F238E27FC236}">
                <a16:creationId xmlns:a16="http://schemas.microsoft.com/office/drawing/2014/main" id="{6E05682B-4065-6F9D-AC45-167B0F9C87A2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5" name="Oval 14">
            <a:hlinkClick r:id="rId12" action="ppaction://hlinksldjump"/>
            <a:extLst>
              <a:ext uri="{FF2B5EF4-FFF2-40B4-BE49-F238E27FC236}">
                <a16:creationId xmlns:a16="http://schemas.microsoft.com/office/drawing/2014/main" id="{E390D2FB-6A36-7F97-E424-233A1849AB08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hlinkClick r:id="rId13" action="ppaction://hlinksldjump"/>
            <a:extLst>
              <a:ext uri="{FF2B5EF4-FFF2-40B4-BE49-F238E27FC236}">
                <a16:creationId xmlns:a16="http://schemas.microsoft.com/office/drawing/2014/main" id="{DC1C0C65-A703-2F2F-FC7A-7CE245C8B041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Oval 16">
            <a:hlinkClick r:id="rId14" action="ppaction://hlinksldjump"/>
            <a:extLst>
              <a:ext uri="{FF2B5EF4-FFF2-40B4-BE49-F238E27FC236}">
                <a16:creationId xmlns:a16="http://schemas.microsoft.com/office/drawing/2014/main" id="{E93EB226-24B1-6FD9-1CA6-3CDB079A3C1F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8" name="Oval 17">
            <a:hlinkClick r:id="rId15" action="ppaction://hlinksldjump"/>
            <a:extLst>
              <a:ext uri="{FF2B5EF4-FFF2-40B4-BE49-F238E27FC236}">
                <a16:creationId xmlns:a16="http://schemas.microsoft.com/office/drawing/2014/main" id="{57DC349E-96AA-6EDC-B308-EB67AB6F3FDC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9" name="Oval 18">
            <a:hlinkClick r:id="rId16" action="ppaction://hlinksldjump"/>
            <a:extLst>
              <a:ext uri="{FF2B5EF4-FFF2-40B4-BE49-F238E27FC236}">
                <a16:creationId xmlns:a16="http://schemas.microsoft.com/office/drawing/2014/main" id="{AADF15BC-10AD-D7A5-D509-08D218454941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638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41F2F-5327-0A51-9759-24A93E6A02DB}"/>
              </a:ext>
            </a:extLst>
          </p:cNvPr>
          <p:cNvSpPr txBox="1"/>
          <p:nvPr/>
        </p:nvSpPr>
        <p:spPr>
          <a:xfrm>
            <a:off x="143216" y="0"/>
            <a:ext cx="341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C75189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2152E09E-BC66-E0CB-0A88-4AEE250EEE19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A10AC9A1-59A1-EC0F-20FC-9077FDE6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86855F7-4086-C3C7-CEB5-E0DFC6CBC43E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3DAB80B2-0BE6-974C-A767-5117BB17AE97}"/>
              </a:ext>
            </a:extLst>
          </p:cNvPr>
          <p:cNvSpPr/>
          <p:nvPr/>
        </p:nvSpPr>
        <p:spPr>
          <a:xfrm>
            <a:off x="3396966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BEB99530-EBFB-4193-8AF6-C5C3665963D8}"/>
              </a:ext>
            </a:extLst>
          </p:cNvPr>
          <p:cNvSpPr/>
          <p:nvPr/>
        </p:nvSpPr>
        <p:spPr>
          <a:xfrm>
            <a:off x="3518150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6F93DF-5A80-572F-2DFF-7EA2D8996A61}"/>
              </a:ext>
            </a:extLst>
          </p:cNvPr>
          <p:cNvSpPr txBox="1"/>
          <p:nvPr/>
        </p:nvSpPr>
        <p:spPr>
          <a:xfrm>
            <a:off x="3881706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874908-AE11-A1E9-9852-B9EE115CFD62}"/>
                  </a:ext>
                </a:extLst>
              </p:cNvPr>
              <p:cNvSpPr txBox="1"/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874908-AE11-A1E9-9852-B9EE115CF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7028B0F-DE98-E1D6-D62F-AECE55C70F0D}"/>
              </a:ext>
            </a:extLst>
          </p:cNvPr>
          <p:cNvSpPr/>
          <p:nvPr/>
        </p:nvSpPr>
        <p:spPr>
          <a:xfrm>
            <a:off x="3881704" y="4168047"/>
            <a:ext cx="4186410" cy="1362419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F03965B-9558-3D7D-EEF1-151C7070E0E3}"/>
              </a:ext>
            </a:extLst>
          </p:cNvPr>
          <p:cNvSpPr/>
          <p:nvPr/>
        </p:nvSpPr>
        <p:spPr>
          <a:xfrm>
            <a:off x="4157126" y="4376812"/>
            <a:ext cx="3672244" cy="96581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4DBE23-D2CB-6953-80EB-B9E262C9370B}"/>
              </a:ext>
            </a:extLst>
          </p:cNvPr>
          <p:cNvSpPr txBox="1"/>
          <p:nvPr/>
        </p:nvSpPr>
        <p:spPr>
          <a:xfrm>
            <a:off x="5212909" y="448202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2</a:t>
            </a:r>
          </a:p>
        </p:txBody>
      </p:sp>
      <p:sp>
        <p:nvSpPr>
          <p:cNvPr id="2" name="Oval 1">
            <a:hlinkClick r:id="rId7" action="ppaction://hlinksldjump"/>
            <a:extLst>
              <a:ext uri="{FF2B5EF4-FFF2-40B4-BE49-F238E27FC236}">
                <a16:creationId xmlns:a16="http://schemas.microsoft.com/office/drawing/2014/main" id="{1411DBF3-1BCC-5396-EFAA-CEC8907BD994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" name="Oval 2">
            <a:hlinkClick r:id="rId8" action="ppaction://hlinksldjump"/>
            <a:extLst>
              <a:ext uri="{FF2B5EF4-FFF2-40B4-BE49-F238E27FC236}">
                <a16:creationId xmlns:a16="http://schemas.microsoft.com/office/drawing/2014/main" id="{4EAA7FC6-7680-AC73-F1F5-A14198FCCA18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>
            <a:hlinkClick r:id="rId9" action="ppaction://hlinksldjump"/>
            <a:extLst>
              <a:ext uri="{FF2B5EF4-FFF2-40B4-BE49-F238E27FC236}">
                <a16:creationId xmlns:a16="http://schemas.microsoft.com/office/drawing/2014/main" id="{030B667C-C0FF-DA57-A079-7D24B75A5117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" name="Oval 6">
            <a:hlinkClick r:id="rId10" action="ppaction://hlinksldjump"/>
            <a:extLst>
              <a:ext uri="{FF2B5EF4-FFF2-40B4-BE49-F238E27FC236}">
                <a16:creationId xmlns:a16="http://schemas.microsoft.com/office/drawing/2014/main" id="{3F2DCD71-3162-D6A2-BD78-E019ECCD380D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Oval 7">
            <a:hlinkClick r:id="rId11" action="ppaction://hlinksldjump"/>
            <a:extLst>
              <a:ext uri="{FF2B5EF4-FFF2-40B4-BE49-F238E27FC236}">
                <a16:creationId xmlns:a16="http://schemas.microsoft.com/office/drawing/2014/main" id="{32B1C7BA-AA9C-E922-DDEB-C70D48E4EEA3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" name="Oval 8">
            <a:hlinkClick r:id="rId12" action="ppaction://hlinksldjump"/>
            <a:extLst>
              <a:ext uri="{FF2B5EF4-FFF2-40B4-BE49-F238E27FC236}">
                <a16:creationId xmlns:a16="http://schemas.microsoft.com/office/drawing/2014/main" id="{C139134D-65DA-C775-5D94-E9277DBF46E9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Oval 9">
            <a:hlinkClick r:id="rId13" action="ppaction://hlinksldjump"/>
            <a:extLst>
              <a:ext uri="{FF2B5EF4-FFF2-40B4-BE49-F238E27FC236}">
                <a16:creationId xmlns:a16="http://schemas.microsoft.com/office/drawing/2014/main" id="{1E53B3B9-EDB9-7B8B-FDBA-AD4A79D01FFB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1" name="Oval 10">
            <a:hlinkClick r:id="rId14" action="ppaction://hlinksldjump"/>
            <a:extLst>
              <a:ext uri="{FF2B5EF4-FFF2-40B4-BE49-F238E27FC236}">
                <a16:creationId xmlns:a16="http://schemas.microsoft.com/office/drawing/2014/main" id="{F20F34A9-ABCA-611C-70A3-CA354D56B40D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Oval 11">
            <a:hlinkClick r:id="rId15" action="ppaction://hlinksldjump"/>
            <a:extLst>
              <a:ext uri="{FF2B5EF4-FFF2-40B4-BE49-F238E27FC236}">
                <a16:creationId xmlns:a16="http://schemas.microsoft.com/office/drawing/2014/main" id="{7684F382-9C75-5C7A-55E8-B00BE47DEA9E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3" name="Oval 12">
            <a:hlinkClick r:id="rId16" action="ppaction://hlinksldjump"/>
            <a:extLst>
              <a:ext uri="{FF2B5EF4-FFF2-40B4-BE49-F238E27FC236}">
                <a16:creationId xmlns:a16="http://schemas.microsoft.com/office/drawing/2014/main" id="{9246638A-2DFA-F7BC-F321-56B9654D170D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6529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41F2F-5327-0A51-9759-24A93E6A02DB}"/>
              </a:ext>
            </a:extLst>
          </p:cNvPr>
          <p:cNvSpPr txBox="1"/>
          <p:nvPr/>
        </p:nvSpPr>
        <p:spPr>
          <a:xfrm>
            <a:off x="143216" y="0"/>
            <a:ext cx="341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C75189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CAD25744-BA4E-E28B-318D-FB0D657EDD7A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821423FC-E171-5ED6-DCBB-8F9669FAD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B21C560-D33B-B0A0-FB62-41E16A355A0C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5C11DBFD-A410-A7F3-B9C5-79F21BC04266}"/>
              </a:ext>
            </a:extLst>
          </p:cNvPr>
          <p:cNvSpPr/>
          <p:nvPr/>
        </p:nvSpPr>
        <p:spPr>
          <a:xfrm>
            <a:off x="3396966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D5B6EA09-733B-D675-F187-53779CAA7B60}"/>
              </a:ext>
            </a:extLst>
          </p:cNvPr>
          <p:cNvSpPr/>
          <p:nvPr/>
        </p:nvSpPr>
        <p:spPr>
          <a:xfrm>
            <a:off x="3518150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A5CEC-95EF-FD65-17C2-8D7F33250649}"/>
              </a:ext>
            </a:extLst>
          </p:cNvPr>
          <p:cNvSpPr txBox="1"/>
          <p:nvPr/>
        </p:nvSpPr>
        <p:spPr>
          <a:xfrm>
            <a:off x="3881706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C4DBD5-1F85-0A49-954F-126E0E986C32}"/>
                  </a:ext>
                </a:extLst>
              </p:cNvPr>
              <p:cNvSpPr txBox="1"/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C4DBD5-1F85-0A49-954F-126E0E98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DBAF9-23E2-12F8-123D-C826B8AFD401}"/>
              </a:ext>
            </a:extLst>
          </p:cNvPr>
          <p:cNvSpPr/>
          <p:nvPr/>
        </p:nvSpPr>
        <p:spPr>
          <a:xfrm>
            <a:off x="3881704" y="3815508"/>
            <a:ext cx="4186410" cy="2509027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CFBF8C-2416-309F-7DC5-0576AC31CFEA}"/>
              </a:ext>
            </a:extLst>
          </p:cNvPr>
          <p:cNvSpPr/>
          <p:nvPr/>
        </p:nvSpPr>
        <p:spPr>
          <a:xfrm>
            <a:off x="4038600" y="3944141"/>
            <a:ext cx="3860800" cy="2278993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105C38-C86D-84BF-F953-4529412A1AD8}"/>
                  </a:ext>
                </a:extLst>
              </p:cNvPr>
              <p:cNvSpPr txBox="1"/>
              <p:nvPr/>
            </p:nvSpPr>
            <p:spPr>
              <a:xfrm>
                <a:off x="5138756" y="3944141"/>
                <a:ext cx="1660487" cy="2328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𝟏𝟎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÷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÷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105C38-C86D-84BF-F953-4529412A1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6" y="3944141"/>
                <a:ext cx="1660487" cy="2328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hlinkClick r:id="rId8" action="ppaction://hlinksldjump"/>
            <a:extLst>
              <a:ext uri="{FF2B5EF4-FFF2-40B4-BE49-F238E27FC236}">
                <a16:creationId xmlns:a16="http://schemas.microsoft.com/office/drawing/2014/main" id="{15ECE618-CA44-57E9-CEB3-14A644742AF2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Oval 13">
            <a:hlinkClick r:id="rId9" action="ppaction://hlinksldjump"/>
            <a:extLst>
              <a:ext uri="{FF2B5EF4-FFF2-40B4-BE49-F238E27FC236}">
                <a16:creationId xmlns:a16="http://schemas.microsoft.com/office/drawing/2014/main" id="{9CB5C520-6D10-A912-FA47-51B859C3EA58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>
            <a:hlinkClick r:id="rId10" action="ppaction://hlinksldjump"/>
            <a:extLst>
              <a:ext uri="{FF2B5EF4-FFF2-40B4-BE49-F238E27FC236}">
                <a16:creationId xmlns:a16="http://schemas.microsoft.com/office/drawing/2014/main" id="{2C326CD1-A096-8B74-3D3F-1CF71FA87BBC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>
            <a:hlinkClick r:id="rId11" action="ppaction://hlinksldjump"/>
            <a:extLst>
              <a:ext uri="{FF2B5EF4-FFF2-40B4-BE49-F238E27FC236}">
                <a16:creationId xmlns:a16="http://schemas.microsoft.com/office/drawing/2014/main" id="{2C21C270-69F1-86C4-FFFC-9FFD283EB1D2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Oval 16">
            <a:hlinkClick r:id="rId12" action="ppaction://hlinksldjump"/>
            <a:extLst>
              <a:ext uri="{FF2B5EF4-FFF2-40B4-BE49-F238E27FC236}">
                <a16:creationId xmlns:a16="http://schemas.microsoft.com/office/drawing/2014/main" id="{417F71D5-C2C8-3D34-8FEC-6C5461D2FB11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8" name="Oval 17">
            <a:hlinkClick r:id="rId13" action="ppaction://hlinksldjump"/>
            <a:extLst>
              <a:ext uri="{FF2B5EF4-FFF2-40B4-BE49-F238E27FC236}">
                <a16:creationId xmlns:a16="http://schemas.microsoft.com/office/drawing/2014/main" id="{9FFD7A75-678A-64FE-EFFA-DAAD02910469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hlinkClick r:id="rId14" action="ppaction://hlinksldjump"/>
            <a:extLst>
              <a:ext uri="{FF2B5EF4-FFF2-40B4-BE49-F238E27FC236}">
                <a16:creationId xmlns:a16="http://schemas.microsoft.com/office/drawing/2014/main" id="{1D2B3095-DEFD-B9FB-56AE-516BE2DC0355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0" name="Oval 19">
            <a:hlinkClick r:id="rId15" action="ppaction://hlinksldjump"/>
            <a:extLst>
              <a:ext uri="{FF2B5EF4-FFF2-40B4-BE49-F238E27FC236}">
                <a16:creationId xmlns:a16="http://schemas.microsoft.com/office/drawing/2014/main" id="{D7C5D70E-B812-B426-F81B-9AD069B56FF5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>
            <a:hlinkClick r:id="rId16" action="ppaction://hlinksldjump"/>
            <a:extLst>
              <a:ext uri="{FF2B5EF4-FFF2-40B4-BE49-F238E27FC236}">
                <a16:creationId xmlns:a16="http://schemas.microsoft.com/office/drawing/2014/main" id="{7A0D8090-23BA-38A0-2420-95F491FDE5F4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2" name="Oval 21">
            <a:hlinkClick r:id="rId17" action="ppaction://hlinksldjump"/>
            <a:extLst>
              <a:ext uri="{FF2B5EF4-FFF2-40B4-BE49-F238E27FC236}">
                <a16:creationId xmlns:a16="http://schemas.microsoft.com/office/drawing/2014/main" id="{87FF9128-77E7-F7EB-7921-D5616568B4DE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1622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41F2F-5327-0A51-9759-24A93E6A02DB}"/>
              </a:ext>
            </a:extLst>
          </p:cNvPr>
          <p:cNvSpPr txBox="1"/>
          <p:nvPr/>
        </p:nvSpPr>
        <p:spPr>
          <a:xfrm>
            <a:off x="143216" y="0"/>
            <a:ext cx="341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C75189"/>
                </a:solidFill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E957FD19-8905-CA20-ABA5-F1DD9B6AA8B0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7D115B67-16C4-828F-CF37-952F425AE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812" y="349193"/>
            <a:ext cx="1046603" cy="4999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17D4EB-F6FC-32EF-A310-14B9FA4738CD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8CCDF4-30E7-4762-DBC6-40197901FC19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77A4E4D4-AD08-7162-C167-D901FCCDBC41}"/>
              </a:ext>
            </a:extLst>
          </p:cNvPr>
          <p:cNvSpPr/>
          <p:nvPr/>
        </p:nvSpPr>
        <p:spPr>
          <a:xfrm>
            <a:off x="3396966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9664A639-D4A8-82C9-E3BC-70F080D6C182}"/>
              </a:ext>
            </a:extLst>
          </p:cNvPr>
          <p:cNvSpPr/>
          <p:nvPr/>
        </p:nvSpPr>
        <p:spPr>
          <a:xfrm>
            <a:off x="3518150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2BCD0-396B-97BF-FE9F-855C6D173775}"/>
              </a:ext>
            </a:extLst>
          </p:cNvPr>
          <p:cNvSpPr txBox="1"/>
          <p:nvPr/>
        </p:nvSpPr>
        <p:spPr>
          <a:xfrm>
            <a:off x="3881706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E13AB-CE5D-3620-74BB-B36AF09A391F}"/>
                  </a:ext>
                </a:extLst>
              </p:cNvPr>
              <p:cNvSpPr txBox="1"/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E13AB-CE5D-3620-74BB-B36AF09A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4F4554-B872-C603-888D-040719C4C4FB}"/>
              </a:ext>
            </a:extLst>
          </p:cNvPr>
          <p:cNvSpPr/>
          <p:nvPr/>
        </p:nvSpPr>
        <p:spPr>
          <a:xfrm>
            <a:off x="3881704" y="3815508"/>
            <a:ext cx="4186410" cy="2509027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A0A497-0130-B3E3-8681-6CF07B1B57ED}"/>
              </a:ext>
            </a:extLst>
          </p:cNvPr>
          <p:cNvSpPr/>
          <p:nvPr/>
        </p:nvSpPr>
        <p:spPr>
          <a:xfrm>
            <a:off x="4038600" y="3944141"/>
            <a:ext cx="3860800" cy="2278993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AC4FCA-EFD1-BCEA-22E5-4231D73E04C0}"/>
                  </a:ext>
                </a:extLst>
              </p:cNvPr>
              <p:cNvSpPr txBox="1"/>
              <p:nvPr/>
            </p:nvSpPr>
            <p:spPr>
              <a:xfrm>
                <a:off x="5138756" y="3944141"/>
                <a:ext cx="1660487" cy="235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𝟏𝟎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+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+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𝟏𝟐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×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𝟒𝟖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AC4FCA-EFD1-BCEA-22E5-4231D73E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6" y="3944141"/>
                <a:ext cx="1660487" cy="23544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hlinkClick r:id="rId8" action="ppaction://hlinksldjump"/>
            <a:extLst>
              <a:ext uri="{FF2B5EF4-FFF2-40B4-BE49-F238E27FC236}">
                <a16:creationId xmlns:a16="http://schemas.microsoft.com/office/drawing/2014/main" id="{89DC1591-04AC-B92F-B84B-286FB1C8FBF5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8" name="Oval 27">
            <a:hlinkClick r:id="rId9" action="ppaction://hlinksldjump"/>
            <a:extLst>
              <a:ext uri="{FF2B5EF4-FFF2-40B4-BE49-F238E27FC236}">
                <a16:creationId xmlns:a16="http://schemas.microsoft.com/office/drawing/2014/main" id="{C61B8FCF-59FF-10D7-E5C7-8B4C049CCB13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Oval 30">
            <a:hlinkClick r:id="rId10" action="ppaction://hlinksldjump"/>
            <a:extLst>
              <a:ext uri="{FF2B5EF4-FFF2-40B4-BE49-F238E27FC236}">
                <a16:creationId xmlns:a16="http://schemas.microsoft.com/office/drawing/2014/main" id="{4B965E07-7E46-322D-256D-674C6207AC26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2" name="Oval 31">
            <a:hlinkClick r:id="rId11" action="ppaction://hlinksldjump"/>
            <a:extLst>
              <a:ext uri="{FF2B5EF4-FFF2-40B4-BE49-F238E27FC236}">
                <a16:creationId xmlns:a16="http://schemas.microsoft.com/office/drawing/2014/main" id="{A72AC402-FB97-6D65-7803-DA542E0377D0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Oval 32">
            <a:hlinkClick r:id="rId12" action="ppaction://hlinksldjump"/>
            <a:extLst>
              <a:ext uri="{FF2B5EF4-FFF2-40B4-BE49-F238E27FC236}">
                <a16:creationId xmlns:a16="http://schemas.microsoft.com/office/drawing/2014/main" id="{A2606E63-9A09-1111-5D51-9EFBF2F7192F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4" name="Oval 33">
            <a:hlinkClick r:id="rId13" action="ppaction://hlinksldjump"/>
            <a:extLst>
              <a:ext uri="{FF2B5EF4-FFF2-40B4-BE49-F238E27FC236}">
                <a16:creationId xmlns:a16="http://schemas.microsoft.com/office/drawing/2014/main" id="{BC68EF4E-B981-65E0-1EE5-0ACFFB4B6A84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5" name="Oval 34">
            <a:hlinkClick r:id="rId14" action="ppaction://hlinksldjump"/>
            <a:extLst>
              <a:ext uri="{FF2B5EF4-FFF2-40B4-BE49-F238E27FC236}">
                <a16:creationId xmlns:a16="http://schemas.microsoft.com/office/drawing/2014/main" id="{FB5A64AE-F224-C74B-F875-4E7E0722DA9B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6" name="Oval 35">
            <a:hlinkClick r:id="rId15" action="ppaction://hlinksldjump"/>
            <a:extLst>
              <a:ext uri="{FF2B5EF4-FFF2-40B4-BE49-F238E27FC236}">
                <a16:creationId xmlns:a16="http://schemas.microsoft.com/office/drawing/2014/main" id="{2FFD11C4-BC36-7C6E-2B93-5A312FF9C1AD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7" name="Oval 36">
            <a:hlinkClick r:id="rId16" action="ppaction://hlinksldjump"/>
            <a:extLst>
              <a:ext uri="{FF2B5EF4-FFF2-40B4-BE49-F238E27FC236}">
                <a16:creationId xmlns:a16="http://schemas.microsoft.com/office/drawing/2014/main" id="{9BB032E0-CE71-2CDB-A4C5-509D31F56549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8" name="Oval 37">
            <a:hlinkClick r:id="rId17" action="ppaction://hlinksldjump"/>
            <a:extLst>
              <a:ext uri="{FF2B5EF4-FFF2-40B4-BE49-F238E27FC236}">
                <a16:creationId xmlns:a16="http://schemas.microsoft.com/office/drawing/2014/main" id="{82A49186-3FC5-4BD1-9F8A-323128B1AAD5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834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41F2F-5327-0A51-9759-24A93E6A02DB}"/>
              </a:ext>
            </a:extLst>
          </p:cNvPr>
          <p:cNvSpPr txBox="1"/>
          <p:nvPr/>
        </p:nvSpPr>
        <p:spPr>
          <a:xfrm>
            <a:off x="143216" y="0"/>
            <a:ext cx="341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C75189"/>
                </a:solidFill>
                <a:latin typeface="Abadi" panose="020B0604020104020204" pitchFamily="34" charset="0"/>
              </a:rPr>
              <a:t>4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11A1359E-8742-7195-2C03-5FBF4B900B8B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CA350399-B2AE-8D0B-0415-B7B2792CA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B45B551-0629-71D8-ECF2-0FD0B72A9398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81AB5AA6-18E8-36BA-E295-9E451EA74C9D}"/>
              </a:ext>
            </a:extLst>
          </p:cNvPr>
          <p:cNvSpPr/>
          <p:nvPr/>
        </p:nvSpPr>
        <p:spPr>
          <a:xfrm>
            <a:off x="3396966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5E5AA94A-3F79-7C92-FFE6-E6CA831B0E23}"/>
              </a:ext>
            </a:extLst>
          </p:cNvPr>
          <p:cNvSpPr/>
          <p:nvPr/>
        </p:nvSpPr>
        <p:spPr>
          <a:xfrm>
            <a:off x="3518150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4AD49-4A6C-09FE-DF7B-61CCA2896C51}"/>
              </a:ext>
            </a:extLst>
          </p:cNvPr>
          <p:cNvSpPr txBox="1"/>
          <p:nvPr/>
        </p:nvSpPr>
        <p:spPr>
          <a:xfrm>
            <a:off x="3881706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8A72BF-E65B-D61B-3E9E-34C1D21A7201}"/>
                  </a:ext>
                </a:extLst>
              </p:cNvPr>
              <p:cNvSpPr txBox="1"/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8A72BF-E65B-D61B-3E9E-34C1D21A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61A3A-8998-2BE5-6351-04EA70498E8F}"/>
              </a:ext>
            </a:extLst>
          </p:cNvPr>
          <p:cNvSpPr/>
          <p:nvPr/>
        </p:nvSpPr>
        <p:spPr>
          <a:xfrm>
            <a:off x="3881704" y="3815508"/>
            <a:ext cx="4186410" cy="2509027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5A98E6-5273-9FC3-E7BB-45BE52713054}"/>
              </a:ext>
            </a:extLst>
          </p:cNvPr>
          <p:cNvSpPr/>
          <p:nvPr/>
        </p:nvSpPr>
        <p:spPr>
          <a:xfrm>
            <a:off x="4038600" y="3944141"/>
            <a:ext cx="3860800" cy="2278993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41D3D6-AD25-B550-5F8B-3A3D368C7EF4}"/>
                  </a:ext>
                </a:extLst>
              </p:cNvPr>
              <p:cNvSpPr txBox="1"/>
              <p:nvPr/>
            </p:nvSpPr>
            <p:spPr>
              <a:xfrm>
                <a:off x="5138756" y="3944141"/>
                <a:ext cx="1660487" cy="2328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𝟏𝟎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÷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÷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41D3D6-AD25-B550-5F8B-3A3D368C7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6" y="3944141"/>
                <a:ext cx="1660487" cy="2328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hlinkClick r:id="rId8" action="ppaction://hlinksldjump"/>
            <a:extLst>
              <a:ext uri="{FF2B5EF4-FFF2-40B4-BE49-F238E27FC236}">
                <a16:creationId xmlns:a16="http://schemas.microsoft.com/office/drawing/2014/main" id="{F582C665-866E-49CA-B613-3D20F0D150C4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Oval 13">
            <a:hlinkClick r:id="rId9" action="ppaction://hlinksldjump"/>
            <a:extLst>
              <a:ext uri="{FF2B5EF4-FFF2-40B4-BE49-F238E27FC236}">
                <a16:creationId xmlns:a16="http://schemas.microsoft.com/office/drawing/2014/main" id="{3E8AA1BE-B5A7-E16D-0F16-48D8C6223766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>
            <a:hlinkClick r:id="rId10" action="ppaction://hlinksldjump"/>
            <a:extLst>
              <a:ext uri="{FF2B5EF4-FFF2-40B4-BE49-F238E27FC236}">
                <a16:creationId xmlns:a16="http://schemas.microsoft.com/office/drawing/2014/main" id="{079DFECA-37BE-885B-B7C3-483D3341730D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>
            <a:hlinkClick r:id="rId11" action="ppaction://hlinksldjump"/>
            <a:extLst>
              <a:ext uri="{FF2B5EF4-FFF2-40B4-BE49-F238E27FC236}">
                <a16:creationId xmlns:a16="http://schemas.microsoft.com/office/drawing/2014/main" id="{9791DAC2-F8E8-E764-7BA8-76645176FE58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Oval 16">
            <a:hlinkClick r:id="rId12" action="ppaction://hlinksldjump"/>
            <a:extLst>
              <a:ext uri="{FF2B5EF4-FFF2-40B4-BE49-F238E27FC236}">
                <a16:creationId xmlns:a16="http://schemas.microsoft.com/office/drawing/2014/main" id="{149366E7-A2CA-00EE-2647-4619014A38CC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8" name="Oval 17">
            <a:hlinkClick r:id="rId13" action="ppaction://hlinksldjump"/>
            <a:extLst>
              <a:ext uri="{FF2B5EF4-FFF2-40B4-BE49-F238E27FC236}">
                <a16:creationId xmlns:a16="http://schemas.microsoft.com/office/drawing/2014/main" id="{59A0EBE8-1C10-5859-6FC5-F85B175511B6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>
            <a:hlinkClick r:id="rId14" action="ppaction://hlinksldjump"/>
            <a:extLst>
              <a:ext uri="{FF2B5EF4-FFF2-40B4-BE49-F238E27FC236}">
                <a16:creationId xmlns:a16="http://schemas.microsoft.com/office/drawing/2014/main" id="{D102993B-5EC8-6F98-9656-A7C28F246398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0" name="Oval 19">
            <a:hlinkClick r:id="rId15" action="ppaction://hlinksldjump"/>
            <a:extLst>
              <a:ext uri="{FF2B5EF4-FFF2-40B4-BE49-F238E27FC236}">
                <a16:creationId xmlns:a16="http://schemas.microsoft.com/office/drawing/2014/main" id="{6D9F5F47-F01B-D001-4E2E-C9C74BF6801E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>
            <a:hlinkClick r:id="rId16" action="ppaction://hlinksldjump"/>
            <a:extLst>
              <a:ext uri="{FF2B5EF4-FFF2-40B4-BE49-F238E27FC236}">
                <a16:creationId xmlns:a16="http://schemas.microsoft.com/office/drawing/2014/main" id="{0DE676BB-10A2-6A8A-9194-506E45006510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2" name="Oval 21">
            <a:hlinkClick r:id="rId17" action="ppaction://hlinksldjump"/>
            <a:extLst>
              <a:ext uri="{FF2B5EF4-FFF2-40B4-BE49-F238E27FC236}">
                <a16:creationId xmlns:a16="http://schemas.microsoft.com/office/drawing/2014/main" id="{F1D3B828-D0CE-573D-AF8E-0012EA6734D7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845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41F2F-5327-0A51-9759-24A93E6A02DB}"/>
              </a:ext>
            </a:extLst>
          </p:cNvPr>
          <p:cNvSpPr txBox="1"/>
          <p:nvPr/>
        </p:nvSpPr>
        <p:spPr>
          <a:xfrm>
            <a:off x="143216" y="0"/>
            <a:ext cx="341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C75189"/>
                </a:solidFill>
                <a:latin typeface="Abadi" panose="020B0604020104020204" pitchFamily="34" charset="0"/>
              </a:rPr>
              <a:t>5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88FA12E9-250A-AE38-F6B0-3670277F2E25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0" name="Picture 29">
            <a:hlinkClick r:id="rId4" action="ppaction://hlinksldjump"/>
            <a:extLst>
              <a:ext uri="{FF2B5EF4-FFF2-40B4-BE49-F238E27FC236}">
                <a16:creationId xmlns:a16="http://schemas.microsoft.com/office/drawing/2014/main" id="{66688E1A-D70D-11BA-7EBD-2FC86763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2378752-CF2E-9ADC-66A4-A58E92549376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77C2788-2596-EB74-54AE-FAC2C15AEC23}"/>
              </a:ext>
            </a:extLst>
          </p:cNvPr>
          <p:cNvSpPr/>
          <p:nvPr/>
        </p:nvSpPr>
        <p:spPr>
          <a:xfrm>
            <a:off x="3396966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B41257EF-C757-25F9-6D6B-86CBC2AAD5BF}"/>
              </a:ext>
            </a:extLst>
          </p:cNvPr>
          <p:cNvSpPr/>
          <p:nvPr/>
        </p:nvSpPr>
        <p:spPr>
          <a:xfrm>
            <a:off x="3518150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2DB7B-7172-498B-9B5C-6F1A05CE47C4}"/>
              </a:ext>
            </a:extLst>
          </p:cNvPr>
          <p:cNvSpPr txBox="1"/>
          <p:nvPr/>
        </p:nvSpPr>
        <p:spPr>
          <a:xfrm>
            <a:off x="3881706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490C01-DBCC-6ECC-6F2B-1D2CCD722F14}"/>
                  </a:ext>
                </a:extLst>
              </p:cNvPr>
              <p:cNvSpPr txBox="1"/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490C01-DBCC-6ECC-6F2B-1D2CCD722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26" y="2802471"/>
                <a:ext cx="320590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020FEE-CD88-2F5D-66B8-F999F48D7191}"/>
              </a:ext>
            </a:extLst>
          </p:cNvPr>
          <p:cNvSpPr/>
          <p:nvPr/>
        </p:nvSpPr>
        <p:spPr>
          <a:xfrm>
            <a:off x="3881704" y="3815508"/>
            <a:ext cx="4186410" cy="2509027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68B2F-1573-75E1-B852-D524B16CD087}"/>
              </a:ext>
            </a:extLst>
          </p:cNvPr>
          <p:cNvSpPr/>
          <p:nvPr/>
        </p:nvSpPr>
        <p:spPr>
          <a:xfrm>
            <a:off x="4038600" y="3944141"/>
            <a:ext cx="3860800" cy="2278993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136012-EE26-E4A8-E686-96A53DF8DE90}"/>
                  </a:ext>
                </a:extLst>
              </p:cNvPr>
              <p:cNvSpPr txBox="1"/>
              <p:nvPr/>
            </p:nvSpPr>
            <p:spPr>
              <a:xfrm>
                <a:off x="5138756" y="3944141"/>
                <a:ext cx="1660487" cy="2328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𝟏𝟎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𝟖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÷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÷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136012-EE26-E4A8-E686-96A53DF8D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6" y="3944141"/>
                <a:ext cx="1660487" cy="2328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hlinkClick r:id="rId8" action="ppaction://hlinksldjump"/>
            <a:extLst>
              <a:ext uri="{FF2B5EF4-FFF2-40B4-BE49-F238E27FC236}">
                <a16:creationId xmlns:a16="http://schemas.microsoft.com/office/drawing/2014/main" id="{CE48A805-0EE8-1083-C50E-40369B10BF64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Oval 11">
            <a:hlinkClick r:id="rId9" action="ppaction://hlinksldjump"/>
            <a:extLst>
              <a:ext uri="{FF2B5EF4-FFF2-40B4-BE49-F238E27FC236}">
                <a16:creationId xmlns:a16="http://schemas.microsoft.com/office/drawing/2014/main" id="{885953BF-4C47-FEEE-507E-118B097D3730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>
            <a:hlinkClick r:id="rId10" action="ppaction://hlinksldjump"/>
            <a:extLst>
              <a:ext uri="{FF2B5EF4-FFF2-40B4-BE49-F238E27FC236}">
                <a16:creationId xmlns:a16="http://schemas.microsoft.com/office/drawing/2014/main" id="{2AFF9F9C-CCA5-87C5-B295-3E0188E68887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4" name="Oval 13">
            <a:hlinkClick r:id="rId11" action="ppaction://hlinksldjump"/>
            <a:extLst>
              <a:ext uri="{FF2B5EF4-FFF2-40B4-BE49-F238E27FC236}">
                <a16:creationId xmlns:a16="http://schemas.microsoft.com/office/drawing/2014/main" id="{273CFF23-942E-0AF8-BF42-12E6A60145D3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Oval 14">
            <a:hlinkClick r:id="rId12" action="ppaction://hlinksldjump"/>
            <a:extLst>
              <a:ext uri="{FF2B5EF4-FFF2-40B4-BE49-F238E27FC236}">
                <a16:creationId xmlns:a16="http://schemas.microsoft.com/office/drawing/2014/main" id="{889A1A2D-D2D7-8402-9689-90EF4A341367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6" name="Oval 15">
            <a:hlinkClick r:id="rId13" action="ppaction://hlinksldjump"/>
            <a:extLst>
              <a:ext uri="{FF2B5EF4-FFF2-40B4-BE49-F238E27FC236}">
                <a16:creationId xmlns:a16="http://schemas.microsoft.com/office/drawing/2014/main" id="{C2905869-7BD6-54DF-41F4-264FA8793F87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hlinkClick r:id="rId14" action="ppaction://hlinksldjump"/>
            <a:extLst>
              <a:ext uri="{FF2B5EF4-FFF2-40B4-BE49-F238E27FC236}">
                <a16:creationId xmlns:a16="http://schemas.microsoft.com/office/drawing/2014/main" id="{DE4E5385-A23C-6AFE-AF9F-A4F426061B89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hlinkClick r:id="rId15" action="ppaction://hlinksldjump"/>
            <a:extLst>
              <a:ext uri="{FF2B5EF4-FFF2-40B4-BE49-F238E27FC236}">
                <a16:creationId xmlns:a16="http://schemas.microsoft.com/office/drawing/2014/main" id="{4FA3C21A-9262-A8B8-60A5-15C22D22D7A8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9" name="Oval 18">
            <a:hlinkClick r:id="rId16" action="ppaction://hlinksldjump"/>
            <a:extLst>
              <a:ext uri="{FF2B5EF4-FFF2-40B4-BE49-F238E27FC236}">
                <a16:creationId xmlns:a16="http://schemas.microsoft.com/office/drawing/2014/main" id="{2419380C-DCC8-128B-4706-862A491A9A87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0" name="Oval 19">
            <a:hlinkClick r:id="rId17" action="ppaction://hlinksldjump"/>
            <a:extLst>
              <a:ext uri="{FF2B5EF4-FFF2-40B4-BE49-F238E27FC236}">
                <a16:creationId xmlns:a16="http://schemas.microsoft.com/office/drawing/2014/main" id="{1BB03A22-5224-C0FA-D83A-12BF1B45525A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9429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41F2F-5327-0A51-9759-24A93E6A02DB}"/>
              </a:ext>
            </a:extLst>
          </p:cNvPr>
          <p:cNvSpPr txBox="1"/>
          <p:nvPr/>
        </p:nvSpPr>
        <p:spPr>
          <a:xfrm>
            <a:off x="143214" y="0"/>
            <a:ext cx="1060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C75189"/>
                </a:solidFill>
                <a:latin typeface="Abadi" panose="020B0604020104020204" pitchFamily="34" charset="0"/>
              </a:rPr>
              <a:t>1+</a:t>
            </a:r>
          </a:p>
        </p:txBody>
      </p:sp>
      <p:sp>
        <p:nvSpPr>
          <p:cNvPr id="31" name="TextBox 30">
            <a:hlinkClick r:id="rId3" action="ppaction://hlinksldjump"/>
            <a:extLst>
              <a:ext uri="{FF2B5EF4-FFF2-40B4-BE49-F238E27FC236}">
                <a16:creationId xmlns:a16="http://schemas.microsoft.com/office/drawing/2014/main" id="{121F6F07-3E18-CE05-FA2A-C5248D34DDBE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6F939D05-4BC0-1B66-6AC9-DFDD72EE1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9DA1DDC-4682-B4E6-3D81-3CBB15637525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AB39DA9E-38D4-0CED-FD93-FFDB054CCC8D}"/>
              </a:ext>
            </a:extLst>
          </p:cNvPr>
          <p:cNvSpPr/>
          <p:nvPr/>
        </p:nvSpPr>
        <p:spPr>
          <a:xfrm>
            <a:off x="7041711" y="1410159"/>
            <a:ext cx="4186409" cy="5241625"/>
          </a:xfrm>
          <a:custGeom>
            <a:avLst/>
            <a:gdLst>
              <a:gd name="connsiteX0" fmla="*/ 0 w 4186409"/>
              <a:gd name="connsiteY0" fmla="*/ 0 h 5241625"/>
              <a:gd name="connsiteX1" fmla="*/ 4186409 w 4186409"/>
              <a:gd name="connsiteY1" fmla="*/ 0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6" fmla="*/ 4186409 w 4186409"/>
              <a:gd name="connsiteY6" fmla="*/ 0 h 5241625"/>
              <a:gd name="connsiteX7" fmla="*/ 4186409 w 4186409"/>
              <a:gd name="connsiteY7" fmla="*/ 4543876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409" h="5241625" stroke="0" extrusionOk="0">
                <a:moveTo>
                  <a:pt x="0" y="0"/>
                </a:moveTo>
                <a:cubicBezTo>
                  <a:pt x="846171" y="-155391"/>
                  <a:pt x="2210352" y="39760"/>
                  <a:pt x="4186409" y="0"/>
                </a:cubicBezTo>
                <a:cubicBezTo>
                  <a:pt x="4110833" y="1053515"/>
                  <a:pt x="4176492" y="2586173"/>
                  <a:pt x="4186409" y="4543876"/>
                </a:cubicBezTo>
                <a:cubicBezTo>
                  <a:pt x="3933962" y="4797059"/>
                  <a:pt x="3641123" y="5097001"/>
                  <a:pt x="3488660" y="5241625"/>
                </a:cubicBezTo>
                <a:cubicBezTo>
                  <a:pt x="2586604" y="5303839"/>
                  <a:pt x="814735" y="5277729"/>
                  <a:pt x="0" y="5241625"/>
                </a:cubicBezTo>
                <a:cubicBezTo>
                  <a:pt x="146263" y="2704266"/>
                  <a:pt x="-114835" y="594905"/>
                  <a:pt x="0" y="0"/>
                </a:cubicBezTo>
                <a:close/>
              </a:path>
              <a:path w="4186409" h="5241625" fill="darkenLess" stroke="0" extrusionOk="0">
                <a:moveTo>
                  <a:pt x="3488660" y="5241625"/>
                </a:moveTo>
                <a:cubicBezTo>
                  <a:pt x="3512016" y="5085461"/>
                  <a:pt x="3578878" y="4949146"/>
                  <a:pt x="3628210" y="4683426"/>
                </a:cubicBezTo>
                <a:cubicBezTo>
                  <a:pt x="3885716" y="4595212"/>
                  <a:pt x="4042428" y="4570633"/>
                  <a:pt x="4186409" y="4543876"/>
                </a:cubicBezTo>
                <a:cubicBezTo>
                  <a:pt x="3840948" y="4872433"/>
                  <a:pt x="3834666" y="4939101"/>
                  <a:pt x="3488660" y="5241625"/>
                </a:cubicBezTo>
                <a:close/>
              </a:path>
              <a:path w="4186409" h="5241625" fill="none" extrusionOk="0">
                <a:moveTo>
                  <a:pt x="3488660" y="5241625"/>
                </a:moveTo>
                <a:cubicBezTo>
                  <a:pt x="3504657" y="5074264"/>
                  <a:pt x="3583463" y="4861103"/>
                  <a:pt x="3628210" y="4683426"/>
                </a:cubicBezTo>
                <a:cubicBezTo>
                  <a:pt x="3886795" y="4656255"/>
                  <a:pt x="4047635" y="4608582"/>
                  <a:pt x="4186409" y="4543876"/>
                </a:cubicBezTo>
                <a:cubicBezTo>
                  <a:pt x="3881476" y="4749555"/>
                  <a:pt x="3774256" y="5074543"/>
                  <a:pt x="3488660" y="5241625"/>
                </a:cubicBezTo>
                <a:cubicBezTo>
                  <a:pt x="2706661" y="5274839"/>
                  <a:pt x="1224842" y="5263364"/>
                  <a:pt x="0" y="5241625"/>
                </a:cubicBezTo>
                <a:cubicBezTo>
                  <a:pt x="-66881" y="2634304"/>
                  <a:pt x="127622" y="891903"/>
                  <a:pt x="0" y="0"/>
                </a:cubicBezTo>
                <a:cubicBezTo>
                  <a:pt x="1394392" y="88229"/>
                  <a:pt x="2419337" y="19194"/>
                  <a:pt x="4186409" y="0"/>
                </a:cubicBezTo>
                <a:cubicBezTo>
                  <a:pt x="4093324" y="1803078"/>
                  <a:pt x="4125697" y="2600109"/>
                  <a:pt x="4186409" y="4543876"/>
                </a:cubicBezTo>
              </a:path>
              <a:path w="4186409" h="5241625" fill="none" stroke="0" extrusionOk="0">
                <a:moveTo>
                  <a:pt x="3488660" y="5241625"/>
                </a:moveTo>
                <a:cubicBezTo>
                  <a:pt x="3550361" y="5036934"/>
                  <a:pt x="3568831" y="4787838"/>
                  <a:pt x="3628210" y="4683426"/>
                </a:cubicBezTo>
                <a:cubicBezTo>
                  <a:pt x="3889524" y="4569692"/>
                  <a:pt x="3960315" y="4603129"/>
                  <a:pt x="4186409" y="4543876"/>
                </a:cubicBezTo>
                <a:cubicBezTo>
                  <a:pt x="4086567" y="4610532"/>
                  <a:pt x="3758087" y="4916101"/>
                  <a:pt x="3488660" y="5241625"/>
                </a:cubicBezTo>
                <a:cubicBezTo>
                  <a:pt x="2863332" y="5279981"/>
                  <a:pt x="709763" y="5174206"/>
                  <a:pt x="0" y="5241625"/>
                </a:cubicBezTo>
                <a:cubicBezTo>
                  <a:pt x="-92148" y="3330663"/>
                  <a:pt x="94148" y="1098051"/>
                  <a:pt x="0" y="0"/>
                </a:cubicBezTo>
                <a:cubicBezTo>
                  <a:pt x="1041780" y="-35107"/>
                  <a:pt x="3332681" y="23663"/>
                  <a:pt x="4186409" y="0"/>
                </a:cubicBezTo>
                <a:cubicBezTo>
                  <a:pt x="4181296" y="1895490"/>
                  <a:pt x="4182189" y="3736925"/>
                  <a:pt x="4186409" y="4543876"/>
                </a:cubicBezTo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C476A5A4-8483-3647-7E84-0678D90202CD}"/>
              </a:ext>
            </a:extLst>
          </p:cNvPr>
          <p:cNvSpPr/>
          <p:nvPr/>
        </p:nvSpPr>
        <p:spPr>
          <a:xfrm>
            <a:off x="7212423" y="1547060"/>
            <a:ext cx="3844983" cy="4997418"/>
          </a:xfrm>
          <a:prstGeom prst="foldedCorner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805ECE3E-7C0D-661B-0074-87649C4F7591}"/>
              </a:ext>
            </a:extLst>
          </p:cNvPr>
          <p:cNvSpPr/>
          <p:nvPr/>
        </p:nvSpPr>
        <p:spPr>
          <a:xfrm>
            <a:off x="1167788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1AF710E3-A02A-2D7F-5251-7B9ED3365E3B}"/>
              </a:ext>
            </a:extLst>
          </p:cNvPr>
          <p:cNvSpPr/>
          <p:nvPr/>
        </p:nvSpPr>
        <p:spPr>
          <a:xfrm>
            <a:off x="1288972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7D19AD-53E9-E31E-4F90-63BE9422D712}"/>
              </a:ext>
            </a:extLst>
          </p:cNvPr>
          <p:cNvSpPr txBox="1"/>
          <p:nvPr/>
        </p:nvSpPr>
        <p:spPr>
          <a:xfrm>
            <a:off x="1652528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E659EFF-D77B-34FC-0ED1-D7EF26547B71}"/>
                  </a:ext>
                </a:extLst>
              </p:cNvPr>
              <p:cNvSpPr txBox="1"/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E659EFF-D77B-34FC-0ED1-D7EF2654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B5F32A3-4775-74C7-790A-A33D57CE500E}"/>
              </a:ext>
            </a:extLst>
          </p:cNvPr>
          <p:cNvSpPr/>
          <p:nvPr/>
        </p:nvSpPr>
        <p:spPr>
          <a:xfrm>
            <a:off x="1652526" y="4168047"/>
            <a:ext cx="4186410" cy="1362419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26CF608-238F-D0F5-6A9B-90FBC57D2A77}"/>
              </a:ext>
            </a:extLst>
          </p:cNvPr>
          <p:cNvSpPr/>
          <p:nvPr/>
        </p:nvSpPr>
        <p:spPr>
          <a:xfrm>
            <a:off x="1927948" y="4376812"/>
            <a:ext cx="3672244" cy="965812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4A204-A416-BB7A-51BA-F599560FD987}"/>
              </a:ext>
            </a:extLst>
          </p:cNvPr>
          <p:cNvSpPr txBox="1"/>
          <p:nvPr/>
        </p:nvSpPr>
        <p:spPr>
          <a:xfrm>
            <a:off x="3002070" y="452071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5B19F-9A8B-BFDC-C962-91FDBB818EFE}"/>
              </a:ext>
            </a:extLst>
          </p:cNvPr>
          <p:cNvSpPr txBox="1"/>
          <p:nvPr/>
        </p:nvSpPr>
        <p:spPr>
          <a:xfrm>
            <a:off x="7408378" y="1630489"/>
            <a:ext cx="3473528" cy="463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>
                <a:solidFill>
                  <a:srgbClr val="FFC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Technically, this is the correct answer, but if you were to write this answer bald in the exam, you will not receive the full credits.</a:t>
            </a:r>
            <a:endParaRPr lang="en-GB" sz="2800" dirty="0">
              <a:solidFill>
                <a:srgbClr val="FFC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800" dirty="0">
                <a:solidFill>
                  <a:srgbClr val="FFC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Try again, but show your working!</a:t>
            </a:r>
            <a:endParaRPr lang="en-GB" sz="2800" dirty="0">
              <a:solidFill>
                <a:srgbClr val="FFC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hlinkClick r:id="rId17" action="ppaction://hlinksldjump"/>
            <a:extLst>
              <a:ext uri="{FF2B5EF4-FFF2-40B4-BE49-F238E27FC236}">
                <a16:creationId xmlns:a16="http://schemas.microsoft.com/office/drawing/2014/main" id="{C715F17F-9E7F-C0AF-88E3-FFFC0BAE62F7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hlinkClick r:id="rId18" action="ppaction://hlinksldjump"/>
            <a:extLst>
              <a:ext uri="{FF2B5EF4-FFF2-40B4-BE49-F238E27FC236}">
                <a16:creationId xmlns:a16="http://schemas.microsoft.com/office/drawing/2014/main" id="{F9695AF6-5919-60CF-D535-5C85615D13C8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hlinkClick r:id="rId19" action="ppaction://hlinksldjump"/>
            <a:extLst>
              <a:ext uri="{FF2B5EF4-FFF2-40B4-BE49-F238E27FC236}">
                <a16:creationId xmlns:a16="http://schemas.microsoft.com/office/drawing/2014/main" id="{6D9D2D4B-9570-2A37-FE7C-47EA13BEFE78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9" name="Oval 18">
            <a:hlinkClick r:id="rId20" action="ppaction://hlinksldjump"/>
            <a:extLst>
              <a:ext uri="{FF2B5EF4-FFF2-40B4-BE49-F238E27FC236}">
                <a16:creationId xmlns:a16="http://schemas.microsoft.com/office/drawing/2014/main" id="{40582ADF-FE38-C35E-085C-33C30292F5D7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0" name="Oval 19">
            <a:hlinkClick r:id="rId21" action="ppaction://hlinksldjump"/>
            <a:extLst>
              <a:ext uri="{FF2B5EF4-FFF2-40B4-BE49-F238E27FC236}">
                <a16:creationId xmlns:a16="http://schemas.microsoft.com/office/drawing/2014/main" id="{D299A0E7-1425-EF93-9A39-532C5B6EC07A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1" name="Oval 20">
            <a:hlinkClick r:id="rId22" action="ppaction://hlinksldjump"/>
            <a:extLst>
              <a:ext uri="{FF2B5EF4-FFF2-40B4-BE49-F238E27FC236}">
                <a16:creationId xmlns:a16="http://schemas.microsoft.com/office/drawing/2014/main" id="{76AF54BF-5185-E91C-D1C9-A6D681962536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Oval 21">
            <a:hlinkClick r:id="rId23" action="ppaction://hlinksldjump"/>
            <a:extLst>
              <a:ext uri="{FF2B5EF4-FFF2-40B4-BE49-F238E27FC236}">
                <a16:creationId xmlns:a16="http://schemas.microsoft.com/office/drawing/2014/main" id="{41ACFBB6-0F27-F2C8-7FE0-090282D908EC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3" name="Oval 22">
            <a:hlinkClick r:id="rId24" action="ppaction://hlinksldjump"/>
            <a:extLst>
              <a:ext uri="{FF2B5EF4-FFF2-40B4-BE49-F238E27FC236}">
                <a16:creationId xmlns:a16="http://schemas.microsoft.com/office/drawing/2014/main" id="{CAB8F4D4-8E3C-63E9-272E-4BC5D4B644CB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4" name="Oval 23">
            <a:hlinkClick r:id="rId25" action="ppaction://hlinksldjump"/>
            <a:extLst>
              <a:ext uri="{FF2B5EF4-FFF2-40B4-BE49-F238E27FC236}">
                <a16:creationId xmlns:a16="http://schemas.microsoft.com/office/drawing/2014/main" id="{CC05A0DB-F7A3-95BB-1CA4-687DE355AC79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5" name="Oval 24">
            <a:hlinkClick r:id="rId26" action="ppaction://hlinksldjump"/>
            <a:extLst>
              <a:ext uri="{FF2B5EF4-FFF2-40B4-BE49-F238E27FC236}">
                <a16:creationId xmlns:a16="http://schemas.microsoft.com/office/drawing/2014/main" id="{8FCCD5A2-44CD-6ACB-44D1-43BC678DEF74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4398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E88E0-5139-B027-3D3E-926B2A50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1" name="TextBox 30">
            <a:hlinkClick r:id="rId3" action="ppaction://hlinksldjump"/>
            <a:extLst>
              <a:ext uri="{FF2B5EF4-FFF2-40B4-BE49-F238E27FC236}">
                <a16:creationId xmlns:a16="http://schemas.microsoft.com/office/drawing/2014/main" id="{30FD2E24-0A7C-DBA1-1BC9-BB6E9C6C222D}"/>
              </a:ext>
            </a:extLst>
          </p:cNvPr>
          <p:cNvSpPr txBox="1"/>
          <p:nvPr/>
        </p:nvSpPr>
        <p:spPr>
          <a:xfrm>
            <a:off x="6213513" y="41864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pic>
        <p:nvPicPr>
          <p:cNvPr id="32" name="Picture 31">
            <a:hlinkClick r:id="rId4" action="ppaction://hlinksldjump"/>
            <a:extLst>
              <a:ext uri="{FF2B5EF4-FFF2-40B4-BE49-F238E27FC236}">
                <a16:creationId xmlns:a16="http://schemas.microsoft.com/office/drawing/2014/main" id="{83AE3EDF-5C60-EDEE-E010-512728E80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37" y="353349"/>
            <a:ext cx="1046603" cy="49991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F49ADB3-019F-4810-E6A7-F39EB890591F}"/>
              </a:ext>
            </a:extLst>
          </p:cNvPr>
          <p:cNvSpPr txBox="1"/>
          <p:nvPr/>
        </p:nvSpPr>
        <p:spPr>
          <a:xfrm>
            <a:off x="3238959" y="1410159"/>
            <a:ext cx="5607586" cy="4384713"/>
          </a:xfrm>
          <a:prstGeom prst="rect">
            <a:avLst/>
          </a:prstGeom>
          <a:solidFill>
            <a:srgbClr val="B8CFEB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A5584F21-8B4C-6E92-3749-2E28EC764E78}"/>
              </a:ext>
            </a:extLst>
          </p:cNvPr>
          <p:cNvSpPr/>
          <p:nvPr/>
        </p:nvSpPr>
        <p:spPr>
          <a:xfrm>
            <a:off x="7041711" y="1410159"/>
            <a:ext cx="4186409" cy="5241625"/>
          </a:xfrm>
          <a:custGeom>
            <a:avLst/>
            <a:gdLst>
              <a:gd name="connsiteX0" fmla="*/ 0 w 4186409"/>
              <a:gd name="connsiteY0" fmla="*/ 0 h 5241625"/>
              <a:gd name="connsiteX1" fmla="*/ 4186409 w 4186409"/>
              <a:gd name="connsiteY1" fmla="*/ 0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0" fmla="*/ 3488660 w 4186409"/>
              <a:gd name="connsiteY0" fmla="*/ 5241625 h 5241625"/>
              <a:gd name="connsiteX1" fmla="*/ 3628210 w 4186409"/>
              <a:gd name="connsiteY1" fmla="*/ 4683426 h 5241625"/>
              <a:gd name="connsiteX2" fmla="*/ 4186409 w 4186409"/>
              <a:gd name="connsiteY2" fmla="*/ 4543876 h 5241625"/>
              <a:gd name="connsiteX3" fmla="*/ 3488660 w 4186409"/>
              <a:gd name="connsiteY3" fmla="*/ 5241625 h 5241625"/>
              <a:gd name="connsiteX4" fmla="*/ 0 w 4186409"/>
              <a:gd name="connsiteY4" fmla="*/ 5241625 h 5241625"/>
              <a:gd name="connsiteX5" fmla="*/ 0 w 4186409"/>
              <a:gd name="connsiteY5" fmla="*/ 0 h 5241625"/>
              <a:gd name="connsiteX6" fmla="*/ 4186409 w 4186409"/>
              <a:gd name="connsiteY6" fmla="*/ 0 h 5241625"/>
              <a:gd name="connsiteX7" fmla="*/ 4186409 w 4186409"/>
              <a:gd name="connsiteY7" fmla="*/ 4543876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409" h="5241625" stroke="0" extrusionOk="0">
                <a:moveTo>
                  <a:pt x="0" y="0"/>
                </a:moveTo>
                <a:cubicBezTo>
                  <a:pt x="846171" y="-155391"/>
                  <a:pt x="2210352" y="39760"/>
                  <a:pt x="4186409" y="0"/>
                </a:cubicBezTo>
                <a:cubicBezTo>
                  <a:pt x="4110833" y="1053515"/>
                  <a:pt x="4176492" y="2586173"/>
                  <a:pt x="4186409" y="4543876"/>
                </a:cubicBezTo>
                <a:cubicBezTo>
                  <a:pt x="3933962" y="4797059"/>
                  <a:pt x="3641123" y="5097001"/>
                  <a:pt x="3488660" y="5241625"/>
                </a:cubicBezTo>
                <a:cubicBezTo>
                  <a:pt x="2586604" y="5303839"/>
                  <a:pt x="814735" y="5277729"/>
                  <a:pt x="0" y="5241625"/>
                </a:cubicBezTo>
                <a:cubicBezTo>
                  <a:pt x="146263" y="2704266"/>
                  <a:pt x="-114835" y="594905"/>
                  <a:pt x="0" y="0"/>
                </a:cubicBezTo>
                <a:close/>
              </a:path>
              <a:path w="4186409" h="5241625" fill="darkenLess" stroke="0" extrusionOk="0">
                <a:moveTo>
                  <a:pt x="3488660" y="5241625"/>
                </a:moveTo>
                <a:cubicBezTo>
                  <a:pt x="3512016" y="5085461"/>
                  <a:pt x="3578878" y="4949146"/>
                  <a:pt x="3628210" y="4683426"/>
                </a:cubicBezTo>
                <a:cubicBezTo>
                  <a:pt x="3885716" y="4595212"/>
                  <a:pt x="4042428" y="4570633"/>
                  <a:pt x="4186409" y="4543876"/>
                </a:cubicBezTo>
                <a:cubicBezTo>
                  <a:pt x="3840948" y="4872433"/>
                  <a:pt x="3834666" y="4939101"/>
                  <a:pt x="3488660" y="5241625"/>
                </a:cubicBezTo>
                <a:close/>
              </a:path>
              <a:path w="4186409" h="5241625" fill="none" extrusionOk="0">
                <a:moveTo>
                  <a:pt x="3488660" y="5241625"/>
                </a:moveTo>
                <a:cubicBezTo>
                  <a:pt x="3504657" y="5074264"/>
                  <a:pt x="3583463" y="4861103"/>
                  <a:pt x="3628210" y="4683426"/>
                </a:cubicBezTo>
                <a:cubicBezTo>
                  <a:pt x="3886795" y="4656255"/>
                  <a:pt x="4047635" y="4608582"/>
                  <a:pt x="4186409" y="4543876"/>
                </a:cubicBezTo>
                <a:cubicBezTo>
                  <a:pt x="3881476" y="4749555"/>
                  <a:pt x="3774256" y="5074543"/>
                  <a:pt x="3488660" y="5241625"/>
                </a:cubicBezTo>
                <a:cubicBezTo>
                  <a:pt x="2706661" y="5274839"/>
                  <a:pt x="1224842" y="5263364"/>
                  <a:pt x="0" y="5241625"/>
                </a:cubicBezTo>
                <a:cubicBezTo>
                  <a:pt x="-66881" y="2634304"/>
                  <a:pt x="127622" y="891903"/>
                  <a:pt x="0" y="0"/>
                </a:cubicBezTo>
                <a:cubicBezTo>
                  <a:pt x="1394392" y="88229"/>
                  <a:pt x="2419337" y="19194"/>
                  <a:pt x="4186409" y="0"/>
                </a:cubicBezTo>
                <a:cubicBezTo>
                  <a:pt x="4093324" y="1803078"/>
                  <a:pt x="4125697" y="2600109"/>
                  <a:pt x="4186409" y="4543876"/>
                </a:cubicBezTo>
              </a:path>
              <a:path w="4186409" h="5241625" fill="none" stroke="0" extrusionOk="0">
                <a:moveTo>
                  <a:pt x="3488660" y="5241625"/>
                </a:moveTo>
                <a:cubicBezTo>
                  <a:pt x="3550361" y="5036934"/>
                  <a:pt x="3568831" y="4787838"/>
                  <a:pt x="3628210" y="4683426"/>
                </a:cubicBezTo>
                <a:cubicBezTo>
                  <a:pt x="3889524" y="4569692"/>
                  <a:pt x="3960315" y="4603129"/>
                  <a:pt x="4186409" y="4543876"/>
                </a:cubicBezTo>
                <a:cubicBezTo>
                  <a:pt x="4086567" y="4610532"/>
                  <a:pt x="3758087" y="4916101"/>
                  <a:pt x="3488660" y="5241625"/>
                </a:cubicBezTo>
                <a:cubicBezTo>
                  <a:pt x="2863332" y="5279981"/>
                  <a:pt x="709763" y="5174206"/>
                  <a:pt x="0" y="5241625"/>
                </a:cubicBezTo>
                <a:cubicBezTo>
                  <a:pt x="-92148" y="3330663"/>
                  <a:pt x="94148" y="1098051"/>
                  <a:pt x="0" y="0"/>
                </a:cubicBezTo>
                <a:cubicBezTo>
                  <a:pt x="1041780" y="-35107"/>
                  <a:pt x="3332681" y="23663"/>
                  <a:pt x="4186409" y="0"/>
                </a:cubicBezTo>
                <a:cubicBezTo>
                  <a:pt x="4181296" y="1895490"/>
                  <a:pt x="4182189" y="3736925"/>
                  <a:pt x="4186409" y="4543876"/>
                </a:cubicBezTo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8012792F-063B-0614-ABEB-9D889F843991}"/>
              </a:ext>
            </a:extLst>
          </p:cNvPr>
          <p:cNvSpPr/>
          <p:nvPr/>
        </p:nvSpPr>
        <p:spPr>
          <a:xfrm>
            <a:off x="7212423" y="1547060"/>
            <a:ext cx="3844983" cy="4997418"/>
          </a:xfrm>
          <a:prstGeom prst="foldedCorner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BC3BD081-4B04-F658-108B-53EA9EA108E8}"/>
              </a:ext>
            </a:extLst>
          </p:cNvPr>
          <p:cNvSpPr/>
          <p:nvPr/>
        </p:nvSpPr>
        <p:spPr>
          <a:xfrm>
            <a:off x="1167788" y="1456630"/>
            <a:ext cx="5308198" cy="5241625"/>
          </a:xfrm>
          <a:custGeom>
            <a:avLst/>
            <a:gdLst>
              <a:gd name="connsiteX0" fmla="*/ 0 w 5308198"/>
              <a:gd name="connsiteY0" fmla="*/ 873604 h 5241625"/>
              <a:gd name="connsiteX1" fmla="*/ 873604 w 5308198"/>
              <a:gd name="connsiteY1" fmla="*/ 0 h 5241625"/>
              <a:gd name="connsiteX2" fmla="*/ 4434594 w 5308198"/>
              <a:gd name="connsiteY2" fmla="*/ 0 h 5241625"/>
              <a:gd name="connsiteX3" fmla="*/ 5308198 w 5308198"/>
              <a:gd name="connsiteY3" fmla="*/ 873604 h 5241625"/>
              <a:gd name="connsiteX4" fmla="*/ 5308198 w 5308198"/>
              <a:gd name="connsiteY4" fmla="*/ 4368021 h 5241625"/>
              <a:gd name="connsiteX5" fmla="*/ 4434594 w 5308198"/>
              <a:gd name="connsiteY5" fmla="*/ 5241625 h 5241625"/>
              <a:gd name="connsiteX6" fmla="*/ 873604 w 5308198"/>
              <a:gd name="connsiteY6" fmla="*/ 5241625 h 5241625"/>
              <a:gd name="connsiteX7" fmla="*/ 0 w 5308198"/>
              <a:gd name="connsiteY7" fmla="*/ 4368021 h 5241625"/>
              <a:gd name="connsiteX8" fmla="*/ 0 w 5308198"/>
              <a:gd name="connsiteY8" fmla="*/ 873604 h 524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198" h="5241625" fill="none" extrusionOk="0">
                <a:moveTo>
                  <a:pt x="0" y="873604"/>
                </a:moveTo>
                <a:cubicBezTo>
                  <a:pt x="-53948" y="331324"/>
                  <a:pt x="389669" y="25186"/>
                  <a:pt x="873604" y="0"/>
                </a:cubicBezTo>
                <a:cubicBezTo>
                  <a:pt x="1707784" y="-164507"/>
                  <a:pt x="3005760" y="-31392"/>
                  <a:pt x="4434594" y="0"/>
                </a:cubicBezTo>
                <a:cubicBezTo>
                  <a:pt x="4924312" y="-132"/>
                  <a:pt x="5316106" y="330400"/>
                  <a:pt x="5308198" y="873604"/>
                </a:cubicBezTo>
                <a:cubicBezTo>
                  <a:pt x="5414647" y="2524090"/>
                  <a:pt x="5198891" y="2946427"/>
                  <a:pt x="5308198" y="4368021"/>
                </a:cubicBezTo>
                <a:cubicBezTo>
                  <a:pt x="5224416" y="4880714"/>
                  <a:pt x="4827123" y="5228858"/>
                  <a:pt x="4434594" y="5241625"/>
                </a:cubicBezTo>
                <a:cubicBezTo>
                  <a:pt x="3914543" y="5317532"/>
                  <a:pt x="1564849" y="5322052"/>
                  <a:pt x="873604" y="5241625"/>
                </a:cubicBezTo>
                <a:cubicBezTo>
                  <a:pt x="423232" y="5245100"/>
                  <a:pt x="76720" y="4898519"/>
                  <a:pt x="0" y="4368021"/>
                </a:cubicBezTo>
                <a:cubicBezTo>
                  <a:pt x="-73523" y="3459815"/>
                  <a:pt x="-7921" y="1888911"/>
                  <a:pt x="0" y="873604"/>
                </a:cubicBezTo>
                <a:close/>
              </a:path>
              <a:path w="5308198" h="5241625" stroke="0" extrusionOk="0">
                <a:moveTo>
                  <a:pt x="0" y="873604"/>
                </a:moveTo>
                <a:cubicBezTo>
                  <a:pt x="32840" y="410726"/>
                  <a:pt x="340284" y="-79049"/>
                  <a:pt x="873604" y="0"/>
                </a:cubicBezTo>
                <a:cubicBezTo>
                  <a:pt x="2222859" y="-30981"/>
                  <a:pt x="2932541" y="66399"/>
                  <a:pt x="4434594" y="0"/>
                </a:cubicBezTo>
                <a:cubicBezTo>
                  <a:pt x="4912104" y="-42876"/>
                  <a:pt x="5306220" y="400583"/>
                  <a:pt x="5308198" y="873604"/>
                </a:cubicBezTo>
                <a:cubicBezTo>
                  <a:pt x="5369419" y="1564648"/>
                  <a:pt x="5370661" y="2781563"/>
                  <a:pt x="5308198" y="4368021"/>
                </a:cubicBezTo>
                <a:cubicBezTo>
                  <a:pt x="5281857" y="4940352"/>
                  <a:pt x="4927095" y="5330971"/>
                  <a:pt x="4434594" y="5241625"/>
                </a:cubicBezTo>
                <a:cubicBezTo>
                  <a:pt x="3472319" y="5346625"/>
                  <a:pt x="1945001" y="5250082"/>
                  <a:pt x="873604" y="5241625"/>
                </a:cubicBezTo>
                <a:cubicBezTo>
                  <a:pt x="332967" y="5171585"/>
                  <a:pt x="-69410" y="4892696"/>
                  <a:pt x="0" y="4368021"/>
                </a:cubicBezTo>
                <a:cubicBezTo>
                  <a:pt x="-93943" y="2842535"/>
                  <a:pt x="-17407" y="2056323"/>
                  <a:pt x="0" y="873604"/>
                </a:cubicBezTo>
                <a:close/>
              </a:path>
            </a:pathLst>
          </a:custGeom>
          <a:ln w="28575">
            <a:solidFill>
              <a:srgbClr val="C75189"/>
            </a:solidFill>
            <a:extLst>
              <a:ext uri="{C807C97D-BFC1-408E-A445-0C87EB9F89A2}">
                <ask:lineSketchStyleProps xmlns:ask="http://schemas.microsoft.com/office/drawing/2018/sketchyshapes" sd="1479228003">
                  <a:prstGeom prst="flowChartAlternateProcess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38C388C1-1EBB-4CB7-E405-1F9C5B3143B0}"/>
              </a:ext>
            </a:extLst>
          </p:cNvPr>
          <p:cNvSpPr/>
          <p:nvPr/>
        </p:nvSpPr>
        <p:spPr>
          <a:xfrm>
            <a:off x="1288972" y="1597446"/>
            <a:ext cx="5089794" cy="4924307"/>
          </a:xfrm>
          <a:prstGeom prst="flowChartAlternateProcess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D3090C-1FDB-7E7A-D9F5-0639496C05E1}"/>
              </a:ext>
            </a:extLst>
          </p:cNvPr>
          <p:cNvSpPr txBox="1"/>
          <p:nvPr/>
        </p:nvSpPr>
        <p:spPr>
          <a:xfrm>
            <a:off x="1652528" y="1894893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322772"/>
                </a:solidFill>
                <a:latin typeface="Berlin Sans FB Demi" panose="020E0802020502020306" pitchFamily="34" charset="0"/>
              </a:rPr>
              <a:t>Solve for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448EEF-6979-8AE4-E432-FD9D1E5E8D40}"/>
                  </a:ext>
                </a:extLst>
              </p:cNvPr>
              <p:cNvSpPr txBox="1"/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3200" b="1" dirty="0">
                  <a:solidFill>
                    <a:srgbClr val="322772"/>
                  </a:solidFill>
                  <a:latin typeface="Amasis MT Pro Black" panose="02040A040500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448EEF-6979-8AE4-E432-FD9D1E5E8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48" y="2802471"/>
                <a:ext cx="3205909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9094210-ED30-FE68-1E85-FDCDF0E30489}"/>
              </a:ext>
            </a:extLst>
          </p:cNvPr>
          <p:cNvSpPr txBox="1"/>
          <p:nvPr/>
        </p:nvSpPr>
        <p:spPr>
          <a:xfrm>
            <a:off x="143214" y="0"/>
            <a:ext cx="1024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C75189"/>
                </a:solidFill>
                <a:latin typeface="Abadi" panose="020B0604020104020204" pitchFamily="34" charset="0"/>
              </a:rPr>
              <a:t>2+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1F90E3-8516-41A7-DB91-903499F0BCD3}"/>
              </a:ext>
            </a:extLst>
          </p:cNvPr>
          <p:cNvSpPr/>
          <p:nvPr/>
        </p:nvSpPr>
        <p:spPr>
          <a:xfrm>
            <a:off x="1652526" y="3759556"/>
            <a:ext cx="4186410" cy="2509027"/>
          </a:xfrm>
          <a:prstGeom prst="roundRect">
            <a:avLst/>
          </a:prstGeom>
          <a:solidFill>
            <a:srgbClr val="4472C4"/>
          </a:solidFill>
          <a:ln w="28575">
            <a:solidFill>
              <a:srgbClr val="C75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FBA62-798C-1E1E-5669-DF2687877B8B}"/>
              </a:ext>
            </a:extLst>
          </p:cNvPr>
          <p:cNvSpPr/>
          <p:nvPr/>
        </p:nvSpPr>
        <p:spPr>
          <a:xfrm>
            <a:off x="1809422" y="3888189"/>
            <a:ext cx="3860800" cy="2278993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B6EA1C-D63D-ADFD-9A7E-509C68A8ACE6}"/>
                  </a:ext>
                </a:extLst>
              </p:cNvPr>
              <p:cNvSpPr txBox="1"/>
              <p:nvPr/>
            </p:nvSpPr>
            <p:spPr>
              <a:xfrm>
                <a:off x="2909578" y="3888189"/>
                <a:ext cx="1660487" cy="2328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𝟏𝟎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÷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÷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effectLst/>
                  <a:latin typeface="Abadi" panose="020B0604020104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GB" sz="2000" b="1" i="1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sz="2000" b="1" i="1" smtClean="0">
                          <a:solidFill>
                            <a:srgbClr val="32277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𝟓</m:t>
                      </m:r>
                    </m:oMath>
                  </m:oMathPara>
                </a14:m>
                <a:endParaRPr lang="en-GB" sz="2000" b="1" dirty="0">
                  <a:solidFill>
                    <a:srgbClr val="322772"/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B6EA1C-D63D-ADFD-9A7E-509C68A8A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78" y="3888189"/>
                <a:ext cx="1660487" cy="23288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0159E0-8D19-0048-7D01-88C350D8B51D}"/>
              </a:ext>
            </a:extLst>
          </p:cNvPr>
          <p:cNvSpPr txBox="1"/>
          <p:nvPr/>
        </p:nvSpPr>
        <p:spPr>
          <a:xfrm>
            <a:off x="7470505" y="1633937"/>
            <a:ext cx="3432523" cy="117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Sadly, this is an incorrect answer.</a:t>
            </a:r>
            <a:endParaRPr lang="en-GB" sz="3200" dirty="0">
              <a:solidFill>
                <a:srgbClr val="FF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D18C7-9EC2-88ED-10B6-0C93B52D0528}"/>
              </a:ext>
            </a:extLst>
          </p:cNvPr>
          <p:cNvSpPr txBox="1"/>
          <p:nvPr/>
        </p:nvSpPr>
        <p:spPr>
          <a:xfrm>
            <a:off x="7470505" y="1633937"/>
            <a:ext cx="3432523" cy="502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Sadly, this is an incorrect answer.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32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did not follow inverse BIDMAS.</a:t>
            </a:r>
            <a:endParaRPr lang="en-GB" sz="3200" dirty="0">
              <a:solidFill>
                <a:srgbClr val="FF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rgbClr val="FF0000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Try again following the rules of inverse BIDMAS!</a:t>
            </a:r>
            <a:endParaRPr lang="en-GB" sz="4800" dirty="0">
              <a:solidFill>
                <a:srgbClr val="FF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hlinkClick r:id="rId18" action="ppaction://hlinksldjump"/>
            <a:extLst>
              <a:ext uri="{FF2B5EF4-FFF2-40B4-BE49-F238E27FC236}">
                <a16:creationId xmlns:a16="http://schemas.microsoft.com/office/drawing/2014/main" id="{003A0140-8C0D-A92E-EF4A-40BB0A49D471}"/>
              </a:ext>
            </a:extLst>
          </p:cNvPr>
          <p:cNvSpPr/>
          <p:nvPr/>
        </p:nvSpPr>
        <p:spPr>
          <a:xfrm>
            <a:off x="143218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320" y="93865"/>
                  <a:pt x="88189" y="10330"/>
                  <a:pt x="170762" y="0"/>
                </a:cubicBezTo>
                <a:cubicBezTo>
                  <a:pt x="264458" y="-11768"/>
                  <a:pt x="331368" y="80443"/>
                  <a:pt x="341524" y="176270"/>
                </a:cubicBezTo>
                <a:cubicBezTo>
                  <a:pt x="334021" y="279153"/>
                  <a:pt x="269280" y="338882"/>
                  <a:pt x="170762" y="352540"/>
                </a:cubicBezTo>
                <a:cubicBezTo>
                  <a:pt x="82006" y="344988"/>
                  <a:pt x="2125" y="27637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988" y="81858"/>
                  <a:pt x="65905" y="-1734"/>
                  <a:pt x="170762" y="0"/>
                </a:cubicBezTo>
                <a:cubicBezTo>
                  <a:pt x="266686" y="17250"/>
                  <a:pt x="334393" y="75006"/>
                  <a:pt x="341524" y="176270"/>
                </a:cubicBezTo>
                <a:cubicBezTo>
                  <a:pt x="344033" y="272691"/>
                  <a:pt x="274705" y="344742"/>
                  <a:pt x="170762" y="352540"/>
                </a:cubicBezTo>
                <a:cubicBezTo>
                  <a:pt x="81692" y="354526"/>
                  <a:pt x="9624" y="272729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190961000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Oval 11">
            <a:hlinkClick r:id="rId19" action="ppaction://hlinksldjump"/>
            <a:extLst>
              <a:ext uri="{FF2B5EF4-FFF2-40B4-BE49-F238E27FC236}">
                <a16:creationId xmlns:a16="http://schemas.microsoft.com/office/drawing/2014/main" id="{65144291-DC10-5104-8CBA-6A4EEC8E8DC1}"/>
              </a:ext>
            </a:extLst>
          </p:cNvPr>
          <p:cNvSpPr/>
          <p:nvPr/>
        </p:nvSpPr>
        <p:spPr>
          <a:xfrm>
            <a:off x="143218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840" y="64537"/>
                  <a:pt x="78337" y="463"/>
                  <a:pt x="170762" y="0"/>
                </a:cubicBezTo>
                <a:cubicBezTo>
                  <a:pt x="269673" y="-2609"/>
                  <a:pt x="350869" y="70056"/>
                  <a:pt x="341524" y="176270"/>
                </a:cubicBezTo>
                <a:cubicBezTo>
                  <a:pt x="334974" y="290467"/>
                  <a:pt x="264155" y="351280"/>
                  <a:pt x="170762" y="352540"/>
                </a:cubicBezTo>
                <a:cubicBezTo>
                  <a:pt x="74874" y="333881"/>
                  <a:pt x="4700" y="28159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143" y="72551"/>
                  <a:pt x="83024" y="10640"/>
                  <a:pt x="170762" y="0"/>
                </a:cubicBezTo>
                <a:cubicBezTo>
                  <a:pt x="259707" y="13139"/>
                  <a:pt x="324643" y="86464"/>
                  <a:pt x="341524" y="176270"/>
                </a:cubicBezTo>
                <a:cubicBezTo>
                  <a:pt x="333839" y="287258"/>
                  <a:pt x="262075" y="359811"/>
                  <a:pt x="170762" y="352540"/>
                </a:cubicBezTo>
                <a:cubicBezTo>
                  <a:pt x="71085" y="353051"/>
                  <a:pt x="-1465" y="271727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728864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>
            <a:hlinkClick r:id="rId20" action="ppaction://hlinksldjump"/>
            <a:extLst>
              <a:ext uri="{FF2B5EF4-FFF2-40B4-BE49-F238E27FC236}">
                <a16:creationId xmlns:a16="http://schemas.microsoft.com/office/drawing/2014/main" id="{EF590983-8108-A23A-00BB-217E9082B0F9}"/>
              </a:ext>
            </a:extLst>
          </p:cNvPr>
          <p:cNvSpPr/>
          <p:nvPr/>
        </p:nvSpPr>
        <p:spPr>
          <a:xfrm>
            <a:off x="143216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362" y="82146"/>
                  <a:pt x="61394" y="5795"/>
                  <a:pt x="170762" y="0"/>
                </a:cubicBezTo>
                <a:cubicBezTo>
                  <a:pt x="264344" y="17982"/>
                  <a:pt x="342736" y="83865"/>
                  <a:pt x="341524" y="176270"/>
                </a:cubicBezTo>
                <a:cubicBezTo>
                  <a:pt x="338657" y="271949"/>
                  <a:pt x="265894" y="354976"/>
                  <a:pt x="170762" y="352540"/>
                </a:cubicBezTo>
                <a:cubicBezTo>
                  <a:pt x="85050" y="354955"/>
                  <a:pt x="-6949" y="28267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490" y="82833"/>
                  <a:pt x="83546" y="-8783"/>
                  <a:pt x="170762" y="0"/>
                </a:cubicBezTo>
                <a:cubicBezTo>
                  <a:pt x="263588" y="2495"/>
                  <a:pt x="340352" y="80501"/>
                  <a:pt x="341524" y="176270"/>
                </a:cubicBezTo>
                <a:cubicBezTo>
                  <a:pt x="357671" y="270419"/>
                  <a:pt x="271220" y="337582"/>
                  <a:pt x="170762" y="352540"/>
                </a:cubicBezTo>
                <a:cubicBezTo>
                  <a:pt x="72130" y="339237"/>
                  <a:pt x="9913" y="274906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3539705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4" name="Oval 13">
            <a:hlinkClick r:id="rId21" action="ppaction://hlinksldjump"/>
            <a:extLst>
              <a:ext uri="{FF2B5EF4-FFF2-40B4-BE49-F238E27FC236}">
                <a16:creationId xmlns:a16="http://schemas.microsoft.com/office/drawing/2014/main" id="{ACB96371-A87C-8461-4FB1-FBD70E02073D}"/>
              </a:ext>
            </a:extLst>
          </p:cNvPr>
          <p:cNvSpPr/>
          <p:nvPr/>
        </p:nvSpPr>
        <p:spPr>
          <a:xfrm>
            <a:off x="143216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12063" y="66740"/>
                  <a:pt x="70784" y="-61"/>
                  <a:pt x="170762" y="0"/>
                </a:cubicBezTo>
                <a:cubicBezTo>
                  <a:pt x="282700" y="-1269"/>
                  <a:pt x="351658" y="72794"/>
                  <a:pt x="341524" y="176270"/>
                </a:cubicBezTo>
                <a:cubicBezTo>
                  <a:pt x="331562" y="275179"/>
                  <a:pt x="252879" y="364240"/>
                  <a:pt x="170762" y="352540"/>
                </a:cubicBezTo>
                <a:cubicBezTo>
                  <a:pt x="83937" y="363285"/>
                  <a:pt x="-7287" y="286307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5486" y="87025"/>
                  <a:pt x="92553" y="-2193"/>
                  <a:pt x="170762" y="0"/>
                </a:cubicBezTo>
                <a:cubicBezTo>
                  <a:pt x="256165" y="-12290"/>
                  <a:pt x="342058" y="81152"/>
                  <a:pt x="341524" y="176270"/>
                </a:cubicBezTo>
                <a:cubicBezTo>
                  <a:pt x="355842" y="285486"/>
                  <a:pt x="275563" y="341164"/>
                  <a:pt x="170762" y="352540"/>
                </a:cubicBezTo>
                <a:cubicBezTo>
                  <a:pt x="91132" y="345483"/>
                  <a:pt x="-630" y="276848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53075220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Oval 14">
            <a:hlinkClick r:id="rId22" action="ppaction://hlinksldjump"/>
            <a:extLst>
              <a:ext uri="{FF2B5EF4-FFF2-40B4-BE49-F238E27FC236}">
                <a16:creationId xmlns:a16="http://schemas.microsoft.com/office/drawing/2014/main" id="{D42839EE-23F7-5F20-DC6A-2042DDAAF071}"/>
              </a:ext>
            </a:extLst>
          </p:cNvPr>
          <p:cNvSpPr/>
          <p:nvPr/>
        </p:nvSpPr>
        <p:spPr>
          <a:xfrm>
            <a:off x="143216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4262" y="74727"/>
                  <a:pt x="79992" y="9166"/>
                  <a:pt x="170762" y="0"/>
                </a:cubicBezTo>
                <a:cubicBezTo>
                  <a:pt x="267606" y="-1072"/>
                  <a:pt x="328487" y="73483"/>
                  <a:pt x="341524" y="176270"/>
                </a:cubicBezTo>
                <a:cubicBezTo>
                  <a:pt x="340472" y="271622"/>
                  <a:pt x="263870" y="352000"/>
                  <a:pt x="170762" y="352540"/>
                </a:cubicBezTo>
                <a:cubicBezTo>
                  <a:pt x="66985" y="355020"/>
                  <a:pt x="-976" y="272504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5181" y="72373"/>
                  <a:pt x="80179" y="-3042"/>
                  <a:pt x="170762" y="0"/>
                </a:cubicBezTo>
                <a:cubicBezTo>
                  <a:pt x="266812" y="-8678"/>
                  <a:pt x="351570" y="82123"/>
                  <a:pt x="341524" y="176270"/>
                </a:cubicBezTo>
                <a:cubicBezTo>
                  <a:pt x="337235" y="270622"/>
                  <a:pt x="251631" y="357975"/>
                  <a:pt x="170762" y="352540"/>
                </a:cubicBezTo>
                <a:cubicBezTo>
                  <a:pt x="78160" y="347549"/>
                  <a:pt x="9368" y="282397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54365226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6" name="Oval 15">
            <a:hlinkClick r:id="rId23" action="ppaction://hlinksldjump"/>
            <a:extLst>
              <a:ext uri="{FF2B5EF4-FFF2-40B4-BE49-F238E27FC236}">
                <a16:creationId xmlns:a16="http://schemas.microsoft.com/office/drawing/2014/main" id="{11EDB143-525C-0B1E-1CB6-654EF2735B21}"/>
              </a:ext>
            </a:extLst>
          </p:cNvPr>
          <p:cNvSpPr/>
          <p:nvPr/>
        </p:nvSpPr>
        <p:spPr>
          <a:xfrm>
            <a:off x="11688891" y="2188684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3017" y="75758"/>
                  <a:pt x="61146" y="6499"/>
                  <a:pt x="170762" y="0"/>
                </a:cubicBezTo>
                <a:cubicBezTo>
                  <a:pt x="264457" y="1765"/>
                  <a:pt x="330890" y="92241"/>
                  <a:pt x="341524" y="176270"/>
                </a:cubicBezTo>
                <a:cubicBezTo>
                  <a:pt x="344621" y="289612"/>
                  <a:pt x="268800" y="357033"/>
                  <a:pt x="170762" y="352540"/>
                </a:cubicBezTo>
                <a:cubicBezTo>
                  <a:pt x="77788" y="350024"/>
                  <a:pt x="10261" y="261282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008" y="79667"/>
                  <a:pt x="77677" y="-2206"/>
                  <a:pt x="170762" y="0"/>
                </a:cubicBezTo>
                <a:cubicBezTo>
                  <a:pt x="257527" y="4426"/>
                  <a:pt x="354535" y="71825"/>
                  <a:pt x="341524" y="176270"/>
                </a:cubicBezTo>
                <a:cubicBezTo>
                  <a:pt x="345373" y="258627"/>
                  <a:pt x="276497" y="343043"/>
                  <a:pt x="170762" y="352540"/>
                </a:cubicBezTo>
                <a:cubicBezTo>
                  <a:pt x="76467" y="350379"/>
                  <a:pt x="-971" y="290950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360420702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>
            <a:hlinkClick r:id="rId24" action="ppaction://hlinksldjump"/>
            <a:extLst>
              <a:ext uri="{FF2B5EF4-FFF2-40B4-BE49-F238E27FC236}">
                <a16:creationId xmlns:a16="http://schemas.microsoft.com/office/drawing/2014/main" id="{119B6E0F-E18A-D20F-F968-A45E60460E40}"/>
              </a:ext>
            </a:extLst>
          </p:cNvPr>
          <p:cNvSpPr/>
          <p:nvPr/>
        </p:nvSpPr>
        <p:spPr>
          <a:xfrm>
            <a:off x="11688891" y="3002096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4706" y="80089"/>
                  <a:pt x="67117" y="2191"/>
                  <a:pt x="170762" y="0"/>
                </a:cubicBezTo>
                <a:cubicBezTo>
                  <a:pt x="257626" y="-710"/>
                  <a:pt x="343359" y="78101"/>
                  <a:pt x="341524" y="176270"/>
                </a:cubicBezTo>
                <a:cubicBezTo>
                  <a:pt x="342607" y="261575"/>
                  <a:pt x="264225" y="348711"/>
                  <a:pt x="170762" y="352540"/>
                </a:cubicBezTo>
                <a:cubicBezTo>
                  <a:pt x="73567" y="339137"/>
                  <a:pt x="-8981" y="269158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12708" y="82869"/>
                  <a:pt x="64774" y="12164"/>
                  <a:pt x="170762" y="0"/>
                </a:cubicBezTo>
                <a:cubicBezTo>
                  <a:pt x="266607" y="8018"/>
                  <a:pt x="337009" y="60155"/>
                  <a:pt x="341524" y="176270"/>
                </a:cubicBezTo>
                <a:cubicBezTo>
                  <a:pt x="341033" y="281408"/>
                  <a:pt x="274616" y="363461"/>
                  <a:pt x="170762" y="352540"/>
                </a:cubicBezTo>
                <a:cubicBezTo>
                  <a:pt x="80455" y="353038"/>
                  <a:pt x="-9642" y="263682"/>
                  <a:pt x="0" y="176270"/>
                </a:cubicBezTo>
                <a:close/>
              </a:path>
            </a:pathLst>
          </a:custGeom>
          <a:solidFill>
            <a:schemeClr val="tx1"/>
          </a:solidFill>
          <a:ln>
            <a:extLst>
              <a:ext uri="{C807C97D-BFC1-408E-A445-0C87EB9F89A2}">
                <ask:lineSketchStyleProps xmlns:ask="http://schemas.microsoft.com/office/drawing/2018/sketchyshapes" sd="4235803239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>
            <a:hlinkClick r:id="rId25" action="ppaction://hlinksldjump"/>
            <a:extLst>
              <a:ext uri="{FF2B5EF4-FFF2-40B4-BE49-F238E27FC236}">
                <a16:creationId xmlns:a16="http://schemas.microsoft.com/office/drawing/2014/main" id="{52C872BB-9D42-D130-A165-8FB94E3EF55F}"/>
              </a:ext>
            </a:extLst>
          </p:cNvPr>
          <p:cNvSpPr/>
          <p:nvPr/>
        </p:nvSpPr>
        <p:spPr>
          <a:xfrm>
            <a:off x="11688889" y="3815508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641" y="73812"/>
                  <a:pt x="76969" y="-2606"/>
                  <a:pt x="170762" y="0"/>
                </a:cubicBezTo>
                <a:cubicBezTo>
                  <a:pt x="252763" y="15080"/>
                  <a:pt x="340880" y="72354"/>
                  <a:pt x="341524" y="176270"/>
                </a:cubicBezTo>
                <a:cubicBezTo>
                  <a:pt x="338380" y="276101"/>
                  <a:pt x="263799" y="347632"/>
                  <a:pt x="170762" y="352540"/>
                </a:cubicBezTo>
                <a:cubicBezTo>
                  <a:pt x="92409" y="341967"/>
                  <a:pt x="-16358" y="272566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4441" y="78454"/>
                  <a:pt x="79798" y="-7591"/>
                  <a:pt x="170762" y="0"/>
                </a:cubicBezTo>
                <a:cubicBezTo>
                  <a:pt x="259264" y="11205"/>
                  <a:pt x="340300" y="82750"/>
                  <a:pt x="341524" y="176270"/>
                </a:cubicBezTo>
                <a:cubicBezTo>
                  <a:pt x="354218" y="284930"/>
                  <a:pt x="255622" y="344250"/>
                  <a:pt x="170762" y="352540"/>
                </a:cubicBezTo>
                <a:cubicBezTo>
                  <a:pt x="79556" y="357734"/>
                  <a:pt x="-1062" y="274393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21139396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9" name="Oval 18">
            <a:hlinkClick r:id="rId26" action="ppaction://hlinksldjump"/>
            <a:extLst>
              <a:ext uri="{FF2B5EF4-FFF2-40B4-BE49-F238E27FC236}">
                <a16:creationId xmlns:a16="http://schemas.microsoft.com/office/drawing/2014/main" id="{B5103300-889E-FCD2-BCEF-AD4497719B57}"/>
              </a:ext>
            </a:extLst>
          </p:cNvPr>
          <p:cNvSpPr/>
          <p:nvPr/>
        </p:nvSpPr>
        <p:spPr>
          <a:xfrm>
            <a:off x="11688889" y="4628920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1125" y="92719"/>
                  <a:pt x="80720" y="5741"/>
                  <a:pt x="170762" y="0"/>
                </a:cubicBezTo>
                <a:cubicBezTo>
                  <a:pt x="268476" y="-1730"/>
                  <a:pt x="338367" y="84874"/>
                  <a:pt x="341524" y="176270"/>
                </a:cubicBezTo>
                <a:cubicBezTo>
                  <a:pt x="336931" y="259322"/>
                  <a:pt x="266250" y="356839"/>
                  <a:pt x="170762" y="352540"/>
                </a:cubicBezTo>
                <a:cubicBezTo>
                  <a:pt x="79283" y="367926"/>
                  <a:pt x="-3554" y="277495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3787" y="90477"/>
                  <a:pt x="70470" y="2735"/>
                  <a:pt x="170762" y="0"/>
                </a:cubicBezTo>
                <a:cubicBezTo>
                  <a:pt x="260598" y="6311"/>
                  <a:pt x="354918" y="83196"/>
                  <a:pt x="341524" y="176270"/>
                </a:cubicBezTo>
                <a:cubicBezTo>
                  <a:pt x="340381" y="276302"/>
                  <a:pt x="276395" y="346694"/>
                  <a:pt x="170762" y="352540"/>
                </a:cubicBezTo>
                <a:cubicBezTo>
                  <a:pt x="65513" y="352451"/>
                  <a:pt x="-555" y="272434"/>
                  <a:pt x="0" y="17627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0790761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0" name="Oval 19">
            <a:hlinkClick r:id="rId27" action="ppaction://hlinksldjump"/>
            <a:extLst>
              <a:ext uri="{FF2B5EF4-FFF2-40B4-BE49-F238E27FC236}">
                <a16:creationId xmlns:a16="http://schemas.microsoft.com/office/drawing/2014/main" id="{5E30DA2C-E60F-669A-1E85-BA7E4643A332}"/>
              </a:ext>
            </a:extLst>
          </p:cNvPr>
          <p:cNvSpPr/>
          <p:nvPr/>
        </p:nvSpPr>
        <p:spPr>
          <a:xfrm>
            <a:off x="11688889" y="5442332"/>
            <a:ext cx="341523" cy="352540"/>
          </a:xfrm>
          <a:custGeom>
            <a:avLst/>
            <a:gdLst>
              <a:gd name="connsiteX0" fmla="*/ 0 w 341523"/>
              <a:gd name="connsiteY0" fmla="*/ 176270 h 352540"/>
              <a:gd name="connsiteX1" fmla="*/ 170762 w 341523"/>
              <a:gd name="connsiteY1" fmla="*/ 0 h 352540"/>
              <a:gd name="connsiteX2" fmla="*/ 341524 w 341523"/>
              <a:gd name="connsiteY2" fmla="*/ 176270 h 352540"/>
              <a:gd name="connsiteX3" fmla="*/ 170762 w 341523"/>
              <a:gd name="connsiteY3" fmla="*/ 352540 h 352540"/>
              <a:gd name="connsiteX4" fmla="*/ 0 w 341523"/>
              <a:gd name="connsiteY4" fmla="*/ 17627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523" h="352540" fill="none" extrusionOk="0">
                <a:moveTo>
                  <a:pt x="0" y="176270"/>
                </a:moveTo>
                <a:cubicBezTo>
                  <a:pt x="-5133" y="72498"/>
                  <a:pt x="78275" y="5830"/>
                  <a:pt x="170762" y="0"/>
                </a:cubicBezTo>
                <a:cubicBezTo>
                  <a:pt x="254625" y="-9087"/>
                  <a:pt x="337864" y="81485"/>
                  <a:pt x="341524" y="176270"/>
                </a:cubicBezTo>
                <a:cubicBezTo>
                  <a:pt x="349483" y="263273"/>
                  <a:pt x="269815" y="361082"/>
                  <a:pt x="170762" y="352540"/>
                </a:cubicBezTo>
                <a:cubicBezTo>
                  <a:pt x="76793" y="360613"/>
                  <a:pt x="2070" y="279393"/>
                  <a:pt x="0" y="176270"/>
                </a:cubicBezTo>
                <a:close/>
              </a:path>
              <a:path w="341523" h="352540" stroke="0" extrusionOk="0">
                <a:moveTo>
                  <a:pt x="0" y="176270"/>
                </a:moveTo>
                <a:cubicBezTo>
                  <a:pt x="-12834" y="86622"/>
                  <a:pt x="69631" y="-13990"/>
                  <a:pt x="170762" y="0"/>
                </a:cubicBezTo>
                <a:cubicBezTo>
                  <a:pt x="260665" y="-9308"/>
                  <a:pt x="331393" y="70101"/>
                  <a:pt x="341524" y="176270"/>
                </a:cubicBezTo>
                <a:cubicBezTo>
                  <a:pt x="341804" y="261966"/>
                  <a:pt x="278047" y="363259"/>
                  <a:pt x="170762" y="352540"/>
                </a:cubicBezTo>
                <a:cubicBezTo>
                  <a:pt x="59890" y="342354"/>
                  <a:pt x="-6560" y="288401"/>
                  <a:pt x="0" y="176270"/>
                </a:cubicBezTo>
                <a:close/>
              </a:path>
            </a:pathLst>
          </a:custGeom>
          <a:solidFill>
            <a:srgbClr val="C75189"/>
          </a:solidFill>
          <a:ln>
            <a:extLst>
              <a:ext uri="{C807C97D-BFC1-408E-A445-0C87EB9F89A2}">
                <ask:lineSketchStyleProps xmlns:ask="http://schemas.microsoft.com/office/drawing/2018/sketchyshapes" sd="5082928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533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658</Words>
  <Application>Microsoft Office PowerPoint</Application>
  <PresentationFormat>Widescreen</PresentationFormat>
  <Paragraphs>244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</vt:lpstr>
      <vt:lpstr>Amasis MT Pro Black</vt:lpstr>
      <vt:lpstr>Arial</vt:lpstr>
      <vt:lpstr>Berlin Sans FB Demi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 Ahmed Mahmoud Helal Mossad</dc:creator>
  <cp:lastModifiedBy>Nour Ahmed Mahmoud Helal Mossad</cp:lastModifiedBy>
  <cp:revision>3</cp:revision>
  <dcterms:created xsi:type="dcterms:W3CDTF">2022-12-05T19:26:52Z</dcterms:created>
  <dcterms:modified xsi:type="dcterms:W3CDTF">2022-12-06T19:41:22Z</dcterms:modified>
</cp:coreProperties>
</file>