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viewProps" Target="viewProps.xml" /><Relationship Id="rId10" Type="http://schemas.openxmlformats.org/officeDocument/2006/relationships/slide" Target="slides/slide7.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9997EF35-C434-413F-A3FD-E806812B2394}"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5EEA82B-BC8C-4C93-8222-8862028EFD8C}"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13.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a:solidFill>
                  <a:srgbClr val="1CADE4"/>
                </a:solidFill>
                <a:uFill>
                  <a:solidFill>
                    <a:srgbClr val="FFFFFF"/>
                  </a:solidFill>
                </a:uFill>
                <a:latin typeface="Arial"/>
              </a:rPr>
              <a:t>PROJECT TITLE</a:t>
            </a:r>
            <a:endParaRPr lang="en-US" sz="1800" b="0" strike="noStrike" spc="-1">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Student Name- </a:t>
            </a:r>
            <a:r>
              <a:rPr lang="en-GB" sz="2000" b="1" strike="noStrike" spc="-1" dirty="0" err="1">
                <a:solidFill>
                  <a:srgbClr val="1482AC"/>
                </a:solidFill>
                <a:uFill>
                  <a:solidFill>
                    <a:srgbClr val="FFFFFF"/>
                  </a:solidFill>
                </a:uFill>
                <a:latin typeface="Arial"/>
              </a:rPr>
              <a:t>Abinaya</a:t>
            </a:r>
            <a:r>
              <a:rPr lang="en-GB" sz="2000" b="1" strike="noStrike" spc="-1" dirty="0">
                <a:solidFill>
                  <a:srgbClr val="1482AC"/>
                </a:solidFill>
                <a:uFill>
                  <a:solidFill>
                    <a:srgbClr val="FFFFFF"/>
                  </a:solidFill>
                </a:uFill>
                <a:latin typeface="Arial"/>
              </a:rPr>
              <a:t> k</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College Name-A.V.C College of Engineering</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Department- </a:t>
            </a:r>
            <a:r>
              <a:rPr lang="en-US" sz="2000" b="1" spc="-1" dirty="0">
                <a:solidFill>
                  <a:srgbClr val="1482AC"/>
                </a:solidFill>
                <a:uFill>
                  <a:solidFill>
                    <a:srgbClr val="FFFFFF"/>
                  </a:solidFill>
                </a:uFill>
                <a:latin typeface="Arial"/>
              </a:rPr>
              <a:t>Information  Technology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 </a:t>
            </a:r>
            <a:r>
              <a:rPr lang="en-US" sz="2000" b="0" strike="noStrike" spc="-1">
                <a:solidFill>
                  <a:srgbClr val="404040"/>
                </a:solidFill>
                <a:uFill>
                  <a:solidFill>
                    <a:srgbClr val="FFFFFF"/>
                  </a:solidFill>
                </a:uFill>
                <a:latin typeface="Arial"/>
                <a:ea typeface="Franklin Gothic Book"/>
              </a:rPr>
              <a:t>(Should not include 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1" strike="noStrike" spc="-1">
                <a:solidFill>
                  <a:srgbClr val="0E5772"/>
                </a:solidFill>
                <a:uFill>
                  <a:solidFill>
                    <a:srgbClr val="FFFFFF"/>
                  </a:solidFill>
                </a:uFill>
                <a:latin typeface="Franklin Gothic Book"/>
              </a:rPr>
              <a:t> Project problem statement for keylogger Problem Statement</a:t>
            </a:r>
            <a:r>
              <a:rPr lang="en-US" sz="2400" b="0" strike="noStrike" spc="-1">
                <a:solidFill>
                  <a:srgbClr val="0E5772"/>
                </a:solidFill>
                <a:uFill>
                  <a:solidFill>
                    <a:srgbClr val="FFFFFF"/>
                  </a:solidFill>
                </a:uFill>
                <a:latin typeface="Franklin Gothic Book"/>
              </a:rPr>
              <a: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
 </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200" b="0" strike="noStrike" spc="-1">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Prevention: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Anti-virus and Anti-malware software:</a:t>
            </a:r>
            <a:r>
              <a:rPr lang="en-US" sz="1200" b="0" strike="noStrike" spc="-1">
                <a:solidFill>
                  <a:srgbClr val="404040"/>
                </a:solidFill>
                <a:uFill>
                  <a:solidFill>
                    <a:srgbClr val="FFFFFF"/>
                  </a:solidFill>
                </a:uFill>
                <a:latin typeface="Franklin Gothic Book"/>
              </a:rPr>
              <a:t> Install and keep up-to-date reputable antivirus and anti-malware software that can detect and remove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cautious with downloads and attachments:</a:t>
            </a:r>
            <a:r>
              <a:rPr lang="en-US" sz="1200" b="0" strike="noStrike" spc="-1">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Detection: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System behavior changes:</a:t>
            </a:r>
            <a:r>
              <a:rPr lang="en-US" sz="1200" b="0" strike="noStrike" spc="-1">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Anti-keylogging software:</a:t>
            </a:r>
            <a:r>
              <a:rPr lang="en-US" sz="1200" b="0" strike="noStrike" spc="-1">
                <a:solidFill>
                  <a:srgbClr val="404040"/>
                </a:solidFill>
                <a:uFill>
                  <a:solidFill>
                    <a:srgbClr val="FFFFFF"/>
                  </a:solidFill>
                </a:uFill>
                <a:latin typeface="Franklin Gothic Book"/>
              </a:rPr>
              <a:t> There are specific anti-keylogging programs that can detect and block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Regular security scans:</a:t>
            </a:r>
            <a:r>
              <a:rPr lang="en-US" sz="1200" b="0" strike="noStrike" spc="-1">
                <a:solidFill>
                  <a:srgbClr val="404040"/>
                </a:solidFill>
                <a:uFill>
                  <a:solidFill>
                    <a:srgbClr val="FFFFFF"/>
                  </a:solidFill>
                </a:uFill>
                <a:latin typeface="Franklin Gothic Book"/>
              </a:rPr>
              <a:t> Regularly scan your system with your antivirus and anti-malware software to detect any potential threats.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Recovery: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Boot into Safe Mode:</a:t>
            </a:r>
            <a:r>
              <a:rPr lang="en-US" sz="1200" b="0" strike="noStrike" spc="-1">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Security software scan:</a:t>
            </a:r>
            <a:r>
              <a:rPr lang="en-US" sz="1200" b="0" strike="noStrike" spc="-1">
                <a:solidFill>
                  <a:srgbClr val="404040"/>
                </a:solidFill>
                <a:uFill>
                  <a:solidFill>
                    <a:srgbClr val="FFFFFF"/>
                  </a:solidFill>
                </a:uFill>
                <a:latin typeface="Franklin Gothic Book"/>
              </a:rPr>
              <a:t> Run a full scan with your antivirus and anti-malware software in Safe Mode.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Change passwords:</a:t>
            </a:r>
            <a:r>
              <a:rPr lang="en-US" sz="1200" b="0" strike="noStrike" spc="-1">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Additional Tips: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mindful of public computers:</a:t>
            </a:r>
            <a:r>
              <a:rPr lang="en-US" sz="1200" b="0" strike="noStrike" spc="-1">
                <a:solidFill>
                  <a:srgbClr val="404040"/>
                </a:solidFill>
                <a:uFill>
                  <a:solidFill>
                    <a:srgbClr val="FFFFFF"/>
                  </a:solidFill>
                </a:uFill>
                <a:latin typeface="Franklin Gothic Book"/>
              </a:rPr>
              <a:t> Avoid entering sensitive information on public computers, as they may be infected with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Keep your software updated:</a:t>
            </a:r>
            <a:r>
              <a:rPr lang="en-US" sz="1200" b="0" strike="noStrike" spc="-1">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lstStyle/>
          <a:p>
            <a:pPr>
              <a:lnSpc>
                <a:spcPct val="100000"/>
              </a:lnSpc>
            </a:pPr>
            <a:r>
              <a:rPr lang="en-US" sz="1800" b="1" strike="noStrike" spc="-1">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System requirements:</a:t>
            </a:r>
            <a:r>
              <a:rPr lang="en-US" sz="1800" b="1" strike="noStrike" spc="-1">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Library required to build the model:</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 </a:t>
            </a: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pynput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mSpy</a:t>
            </a:r>
            <a:r>
              <a:rPr lang="en-US" sz="1800" b="0" strike="noStrike" spc="-1">
                <a:solidFill>
                  <a:srgbClr val="000000"/>
                </a:solidFill>
                <a:uFill>
                  <a:solidFill>
                    <a:srgbClr val="FFFFFF"/>
                  </a:solidFill>
                </a:uFill>
                <a:latin typeface="Franklin Gothic Book"/>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Tkinter</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jsonlib</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142" name="Picture 5"/>
          <p:cNvPicPr/>
          <p:nvPr/>
        </p:nvPicPr>
        <p:blipFill>
          <a:blip r:embed="rId2"/>
          <a:stretch/>
        </p:blipFill>
        <p:spPr>
          <a:xfrm>
            <a:off x="1496160" y="1385640"/>
            <a:ext cx="8834040" cy="494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43</TotalTime>
  <Words>561</Words>
  <Application>Microsoft Office PowerPoint</Application>
  <PresentationFormat>Widescreen</PresentationFormat>
  <Paragraphs>69</Paragraphs>
  <Slides>10</Slides>
  <Notes>0</Notes>
  <HiddenSlides>0</HiddenSlide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abikumarak5@gmail.com</cp:lastModifiedBy>
  <cp:revision>31</cp:revision>
  <dcterms:created xsi:type="dcterms:W3CDTF">2021-05-26T16:50:10Z</dcterms:created>
  <dcterms:modified xsi:type="dcterms:W3CDTF">2024-04-05T05:40:30Z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