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5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9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4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9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8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58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D0CB-B722-4D87-982D-3DC7334D3036}" type="datetimeFigureOut">
              <a:rPr lang="en-ID" smtClean="0"/>
              <a:t>18/01/2022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803532-191D-4D33-BBCA-8F7C9D399F0D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2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6F58-B18C-49C4-83DC-E5FAC8AE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</a:t>
            </a:r>
            <a:r>
              <a:rPr lang="en-US" sz="3600" dirty="0" err="1"/>
              <a:t>Adab</a:t>
            </a:r>
            <a:r>
              <a:rPr lang="en-US" sz="3600" dirty="0"/>
              <a:t> </a:t>
            </a:r>
            <a:r>
              <a:rPr lang="en-US" sz="3600" dirty="0" err="1"/>
              <a:t>berpakaian</a:t>
            </a:r>
            <a:r>
              <a:rPr lang="en-US" sz="3600" dirty="0"/>
              <a:t> </a:t>
            </a:r>
            <a:r>
              <a:rPr lang="en-US" sz="3600" dirty="0" err="1"/>
              <a:t>menurut</a:t>
            </a:r>
            <a:r>
              <a:rPr lang="en-US" sz="3600" dirty="0"/>
              <a:t> </a:t>
            </a:r>
            <a:r>
              <a:rPr lang="en-US" sz="3600" dirty="0" err="1"/>
              <a:t>islam</a:t>
            </a:r>
            <a:r>
              <a:rPr lang="en-US" sz="3600" dirty="0"/>
              <a:t> </a:t>
            </a:r>
            <a:endParaRPr lang="en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78D5E-9C34-4405-85FA-15E2A0FB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808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0F55-380B-4713-BAC5-4EDDF02A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1.Batasan </a:t>
            </a:r>
            <a:r>
              <a:rPr lang="en-US" sz="2800" dirty="0" err="1"/>
              <a:t>aurat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berpakaian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C806-C9DE-4556-9FFA-F3A83E90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Islam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aurat,bukan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perhiasan.islam</a:t>
            </a:r>
            <a:r>
              <a:rPr lang="en-US" dirty="0"/>
              <a:t> </a:t>
            </a:r>
            <a:r>
              <a:rPr lang="en-US" dirty="0" err="1"/>
              <a:t>mewajibkan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Wanita dan </a:t>
            </a:r>
            <a:r>
              <a:rPr lang="en-US" dirty="0" err="1"/>
              <a:t>pria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menutupi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tubuhnya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jenisnya</a:t>
            </a:r>
            <a:r>
              <a:rPr lang="en-US" dirty="0"/>
              <a:t>. </a:t>
            </a:r>
            <a:r>
              <a:rPr lang="en-US" dirty="0" err="1"/>
              <a:t>Bertelanjang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beradab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senonoh.Langkah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mengokohkan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masyarakatnya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melarang</a:t>
            </a:r>
            <a:r>
              <a:rPr lang="en-US" dirty="0"/>
              <a:t> </a:t>
            </a:r>
            <a:r>
              <a:rPr lang="en-US" dirty="0" err="1"/>
              <a:t>bertelanjang</a:t>
            </a:r>
            <a:r>
              <a:rPr lang="en-US" dirty="0"/>
              <a:t>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aurat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dan </a:t>
            </a:r>
            <a:r>
              <a:rPr lang="en-US" dirty="0" err="1"/>
              <a:t>perempuan.inilah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fiqih</a:t>
            </a:r>
            <a:r>
              <a:rPr lang="en-US" dirty="0"/>
              <a:t> </a:t>
            </a:r>
            <a:r>
              <a:rPr lang="en-US" dirty="0" err="1"/>
              <a:t>mengartikan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aurat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ditutupi</a:t>
            </a:r>
            <a:r>
              <a:rPr lang="en-US" dirty="0"/>
              <a:t> dan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99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8F27-664C-4834-8F5E-2371A9A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2.Ketentuan </a:t>
            </a:r>
            <a:r>
              <a:rPr lang="en-US" dirty="0" err="1"/>
              <a:t>busanan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islam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351-7320-45C3-84C4-96F7AC3B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23371" cy="3812574"/>
          </a:xfrm>
        </p:spPr>
        <p:txBody>
          <a:bodyPr>
            <a:normAutofit/>
          </a:bodyPr>
          <a:lstStyle/>
          <a:p>
            <a:r>
              <a:rPr lang="en-US" dirty="0"/>
              <a:t>1.harus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islami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menutupi</a:t>
            </a:r>
            <a:r>
              <a:rPr lang="en-US" dirty="0"/>
              <a:t> </a:t>
            </a:r>
            <a:r>
              <a:rPr lang="en-US" dirty="0" err="1"/>
              <a:t>aurat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Wanita.</a:t>
            </a:r>
          </a:p>
          <a:p>
            <a:r>
              <a:rPr lang="en-US" dirty="0"/>
              <a:t>2.pakailah </a:t>
            </a:r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bersih</a:t>
            </a:r>
            <a:r>
              <a:rPr lang="en-US" dirty="0"/>
              <a:t> dan </a:t>
            </a:r>
            <a:r>
              <a:rPr lang="en-US" dirty="0" err="1"/>
              <a:t>rapih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terkesan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dan </a:t>
            </a:r>
            <a:r>
              <a:rPr lang="en-US" dirty="0" err="1"/>
              <a:t>dekil,yang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pergaulan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sesame.</a:t>
            </a:r>
          </a:p>
          <a:p>
            <a:r>
              <a:rPr lang="en-US" dirty="0"/>
              <a:t>3.Ketika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bagusnya</a:t>
            </a:r>
            <a:r>
              <a:rPr lang="en-US" dirty="0"/>
              <a:t> </a:t>
            </a:r>
            <a:r>
              <a:rPr lang="en-US" dirty="0" err="1"/>
              <a:t>mendahulukan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badan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beru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</a:p>
          <a:p>
            <a:r>
              <a:rPr lang="en-US" dirty="0"/>
              <a:t>4.pakaian yang di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44495-63A5-4570-A55D-4E391E76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Batasan </a:t>
            </a:r>
            <a:r>
              <a:rPr lang="en-US" dirty="0" err="1"/>
              <a:t>aurat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danp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8E829-BC36-4F6C-8240-7C007B230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DD12B-6B23-4E3B-B0D4-0A6BCCAF42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015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F50FE-80F7-4E7D-AAB4-CA2454B5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busana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islam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11BB3-9267-4327-8192-9FFABA3B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384" y="1853754"/>
            <a:ext cx="9321470" cy="4069968"/>
          </a:xfrm>
        </p:spPr>
        <p:txBody>
          <a:bodyPr/>
          <a:lstStyle/>
          <a:p>
            <a:r>
              <a:rPr lang="en-US" dirty="0"/>
              <a:t>5.Tidak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agama 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pendeta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melambangkan</a:t>
            </a:r>
            <a:r>
              <a:rPr lang="en-US" dirty="0"/>
              <a:t> agama lain.</a:t>
            </a:r>
          </a:p>
          <a:p>
            <a:r>
              <a:rPr lang="en-US" dirty="0"/>
              <a:t>6.Pakaian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ketat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transparan</a:t>
            </a:r>
            <a:r>
              <a:rPr lang="en-US" dirty="0"/>
              <a:t>.</a:t>
            </a:r>
          </a:p>
          <a:p>
            <a:r>
              <a:rPr lang="en-US" dirty="0"/>
              <a:t>7.Tidak </a:t>
            </a:r>
            <a:r>
              <a:rPr lang="en-US" dirty="0" err="1"/>
              <a:t>melebihkan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melebihkan</a:t>
            </a:r>
            <a:r>
              <a:rPr lang="en-US" dirty="0"/>
              <a:t> </a:t>
            </a:r>
            <a:r>
              <a:rPr lang="en-US" dirty="0" err="1"/>
              <a:t>lebarnya</a:t>
            </a:r>
            <a:r>
              <a:rPr lang="en-US" dirty="0"/>
              <a:t> </a:t>
            </a:r>
            <a:r>
              <a:rPr lang="en-US" dirty="0" err="1"/>
              <a:t>kainnya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terkesan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dan </a:t>
            </a:r>
            <a:r>
              <a:rPr lang="en-US" dirty="0" err="1"/>
              <a:t>rikuh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, dan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kepantasan</a:t>
            </a:r>
            <a:r>
              <a:rPr lang="en-US" dirty="0"/>
              <a:t> dan </a:t>
            </a:r>
            <a:r>
              <a:rPr lang="en-US" dirty="0" err="1"/>
              <a:t>keindahan</a:t>
            </a:r>
            <a:r>
              <a:rPr lang="en-US" dirty="0"/>
              <a:t> </a:t>
            </a:r>
            <a:r>
              <a:rPr lang="en-US" dirty="0" err="1"/>
              <a:t>pemakainya</a:t>
            </a:r>
            <a:r>
              <a:rPr lang="en-US" dirty="0"/>
              <a:t>.</a:t>
            </a:r>
          </a:p>
          <a:p>
            <a:r>
              <a:rPr lang="en-US" dirty="0"/>
              <a:t>8.Wanita Muslimah di </a:t>
            </a:r>
            <a:r>
              <a:rPr lang="en-US" dirty="0" err="1"/>
              <a:t>wajibkan</a:t>
            </a:r>
            <a:r>
              <a:rPr lang="en-US" dirty="0"/>
              <a:t> </a:t>
            </a:r>
            <a:r>
              <a:rPr lang="en-US" dirty="0" err="1"/>
              <a:t>memanjangkan</a:t>
            </a:r>
            <a:r>
              <a:rPr lang="en-US" dirty="0"/>
              <a:t> </a:t>
            </a:r>
            <a:r>
              <a:rPr lang="en-US" dirty="0" err="1"/>
              <a:t>pakaiannya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menutupi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kakinya</a:t>
            </a:r>
            <a:r>
              <a:rPr lang="en-US" dirty="0"/>
              <a:t> dan </a:t>
            </a:r>
            <a:r>
              <a:rPr lang="en-US" dirty="0" err="1"/>
              <a:t>memanjangkan</a:t>
            </a:r>
            <a:r>
              <a:rPr lang="en-US" dirty="0"/>
              <a:t> </a:t>
            </a:r>
            <a:r>
              <a:rPr lang="en-US" dirty="0" err="1"/>
              <a:t>kerudungnya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menutupi</a:t>
            </a:r>
            <a:r>
              <a:rPr lang="en-US" dirty="0"/>
              <a:t> </a:t>
            </a:r>
            <a:r>
              <a:rPr lang="en-US" dirty="0" err="1"/>
              <a:t>leher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dadanya</a:t>
            </a:r>
            <a:r>
              <a:rPr lang="en-US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958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4EF-3F3D-43CD-B543-23E0DE7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busana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islam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3AC9-8893-4C43-B894-EE817B54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9" y="2015732"/>
            <a:ext cx="9663376" cy="2516511"/>
          </a:xfrm>
        </p:spPr>
        <p:txBody>
          <a:bodyPr/>
          <a:lstStyle/>
          <a:p>
            <a:r>
              <a:rPr lang="en-US" dirty="0"/>
              <a:t>9.sebelum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, </a:t>
            </a:r>
            <a:r>
              <a:rPr lang="en-US" dirty="0" err="1"/>
              <a:t>hendaklah</a:t>
            </a:r>
            <a:r>
              <a:rPr lang="en-US" dirty="0"/>
              <a:t> </a:t>
            </a:r>
            <a:r>
              <a:rPr lang="en-US" dirty="0" err="1"/>
              <a:t>berdo’a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doa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pakaian</a:t>
            </a: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362E49"/>
                </a:solidFill>
                <a:effectLst/>
                <a:latin typeface="Modern Era"/>
              </a:rPr>
              <a:t>      </a:t>
            </a:r>
            <a:r>
              <a:rPr lang="ar-AE" b="0" i="0" dirty="0">
                <a:solidFill>
                  <a:srgbClr val="362E49"/>
                </a:solidFill>
                <a:effectLst/>
                <a:latin typeface="Modern Era"/>
              </a:rPr>
              <a:t>سْمِ اللهِ اَللّٰهُمَّ اِنِّى اَسْأَلُكَ مِنْ خَيْرِهِ وَخَيْرِ مَاهُوَ لَهُ وَاَعُوْذُبِكَ مِنْ شَرِّهِ وَشَرِّمَا هُوَلَهُ</a:t>
            </a:r>
            <a:endParaRPr lang="en-US" b="0" i="0" dirty="0">
              <a:solidFill>
                <a:srgbClr val="362E49"/>
              </a:solidFill>
              <a:effectLst/>
              <a:latin typeface="Modern Era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62E49"/>
                </a:solidFill>
                <a:latin typeface="Modern Era"/>
              </a:rPr>
              <a:t>Artinya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:”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dengan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namamu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ya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allah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aku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minta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kepada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engkau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kebaikan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pakaian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ini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dan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kebaikan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apa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yang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ada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padanya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dan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aku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berlindung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kepada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engkau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dari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kejahatan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pakaian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ini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dan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kejahatan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yang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ada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 di </a:t>
            </a:r>
            <a:r>
              <a:rPr lang="en-US" dirty="0" err="1">
                <a:solidFill>
                  <a:srgbClr val="362E49"/>
                </a:solidFill>
                <a:latin typeface="Modern Era"/>
              </a:rPr>
              <a:t>dalamnya</a:t>
            </a:r>
            <a:r>
              <a:rPr lang="en-US" dirty="0">
                <a:solidFill>
                  <a:srgbClr val="362E49"/>
                </a:solidFill>
                <a:latin typeface="Modern Era"/>
              </a:rPr>
              <a:t>”</a:t>
            </a:r>
            <a:endParaRPr lang="en-US" b="0" i="0" dirty="0">
              <a:solidFill>
                <a:srgbClr val="362E49"/>
              </a:solidFill>
              <a:effectLst/>
              <a:latin typeface="Modern Era"/>
            </a:endParaRPr>
          </a:p>
          <a:p>
            <a:endParaRPr lang="en-US" dirty="0">
              <a:solidFill>
                <a:srgbClr val="362E49"/>
              </a:solidFill>
              <a:latin typeface="Modern Era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977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2503-99D2-4C83-99FE-F0A81913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</a:t>
            </a:r>
            <a:r>
              <a:rPr lang="en-US" dirty="0"/>
              <a:t> </a:t>
            </a:r>
            <a:r>
              <a:rPr lang="en-US" dirty="0" err="1"/>
              <a:t>berpakaian</a:t>
            </a:r>
            <a:r>
              <a:rPr lang="en-US" dirty="0"/>
              <a:t> Muslimah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6EAF-0E01-4302-B8BD-3B89FE56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Menutupi</a:t>
            </a:r>
            <a:r>
              <a:rPr lang="en-US" sz="2800" dirty="0"/>
              <a:t> </a:t>
            </a:r>
            <a:r>
              <a:rPr lang="en-US" sz="2800" dirty="0" err="1"/>
              <a:t>aurat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syariah</a:t>
            </a:r>
          </a:p>
          <a:p>
            <a:pPr marL="0" indent="0">
              <a:buNone/>
            </a:pPr>
            <a:r>
              <a:rPr lang="en-ID" dirty="0"/>
              <a:t>1.Batas </a:t>
            </a:r>
            <a:r>
              <a:rPr lang="en-ID" dirty="0" err="1"/>
              <a:t>aurat</a:t>
            </a:r>
            <a:r>
              <a:rPr lang="en-ID" dirty="0"/>
              <a:t> </a:t>
            </a:r>
            <a:r>
              <a:rPr lang="en-ID" dirty="0" err="1"/>
              <a:t>muka</a:t>
            </a:r>
            <a:r>
              <a:rPr lang="en-ID" dirty="0"/>
              <a:t> dan </a:t>
            </a:r>
            <a:r>
              <a:rPr lang="en-ID" dirty="0" err="1"/>
              <a:t>telapak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2.Menutupi dada</a:t>
            </a:r>
          </a:p>
          <a:p>
            <a:pPr marL="0" indent="0">
              <a:buNone/>
            </a:pPr>
            <a:r>
              <a:rPr lang="en-ID" dirty="0"/>
              <a:t>3.Longgar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transparan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4.Menutupi </a:t>
            </a:r>
            <a:r>
              <a:rPr lang="en-ID" dirty="0" err="1"/>
              <a:t>mata</a:t>
            </a:r>
            <a:r>
              <a:rPr lang="en-ID" dirty="0"/>
              <a:t> kaki</a:t>
            </a:r>
          </a:p>
          <a:p>
            <a:pPr marL="0" indent="0">
              <a:buNone/>
            </a:pPr>
            <a:r>
              <a:rPr lang="en-ID" dirty="0"/>
              <a:t>5.Memakai khimar/</a:t>
            </a:r>
            <a:r>
              <a:rPr lang="en-ID" dirty="0" err="1"/>
              <a:t>kerudung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42484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230</TotalTime>
  <Words>375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Modern Era</vt:lpstr>
      <vt:lpstr>Gallery</vt:lpstr>
      <vt:lpstr>  Adab berpakaian menurut islam </vt:lpstr>
      <vt:lpstr>1.Batasan aurat dalam berpakaian</vt:lpstr>
      <vt:lpstr>2.Ketentuan busanan menurut islam</vt:lpstr>
      <vt:lpstr>Ketentuan Batasan aurat bagi laki-laki danp</vt:lpstr>
      <vt:lpstr>Ketentuan busana menurut islam</vt:lpstr>
      <vt:lpstr>Ketentuan busana menurut islam</vt:lpstr>
      <vt:lpstr>Adab berpakaian Muslimah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Adab berpakaian menurut islam </dc:title>
  <dc:creator>Enong Yayan</dc:creator>
  <cp:lastModifiedBy>Enong Yayan</cp:lastModifiedBy>
  <cp:revision>1</cp:revision>
  <dcterms:created xsi:type="dcterms:W3CDTF">2022-01-18T06:25:32Z</dcterms:created>
  <dcterms:modified xsi:type="dcterms:W3CDTF">2022-01-18T10:16:07Z</dcterms:modified>
</cp:coreProperties>
</file>