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2" r:id="rId6"/>
    <p:sldId id="290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420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/>
              <a:t>Анализ транспортного потока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Ablaikhan</a:t>
            </a:r>
            <a:r>
              <a:rPr lang="en-US" dirty="0"/>
              <a:t> and </a:t>
            </a:r>
            <a:r>
              <a:rPr lang="en-US" dirty="0" err="1"/>
              <a:t>Nurassyl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Основные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Проблематика </a:t>
            </a:r>
            <a:endParaRPr lang="en-US" dirty="0"/>
          </a:p>
          <a:p>
            <a:r>
              <a:rPr lang="kk-KZ" dirty="0"/>
              <a:t>Наши цели</a:t>
            </a:r>
            <a:endParaRPr lang="en-US" dirty="0"/>
          </a:p>
          <a:p>
            <a:r>
              <a:rPr lang="en-US" dirty="0"/>
              <a:t>​</a:t>
            </a:r>
            <a:r>
              <a:rPr lang="kk-KZ" dirty="0"/>
              <a:t>решение в двух словах</a:t>
            </a:r>
            <a:endParaRPr lang="en-US" dirty="0"/>
          </a:p>
          <a:p>
            <a:r>
              <a:rPr lang="kk-KZ" dirty="0"/>
              <a:t>Обьяснение </a:t>
            </a:r>
            <a:endParaRPr lang="en-US" dirty="0"/>
          </a:p>
          <a:p>
            <a:r>
              <a:rPr lang="en-US" dirty="0"/>
              <a:t>​</a:t>
            </a:r>
            <a:r>
              <a:rPr lang="kk-KZ" dirty="0"/>
              <a:t>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Пробки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k-KZ" sz="2000" dirty="0"/>
              <a:t>Потеря времени водителья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k-KZ" sz="2000" dirty="0"/>
              <a:t>Нарушение планов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k-KZ" sz="2000" dirty="0"/>
              <a:t>Снижение производительности труда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k-KZ" sz="2000" dirty="0"/>
              <a:t>И очень многое </a:t>
            </a:r>
            <a:endParaRPr lang="en-US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Проблемы транспортного потока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578" y="2139696"/>
            <a:ext cx="6400800" cy="768096"/>
          </a:xfrm>
        </p:spPr>
        <p:txBody>
          <a:bodyPr/>
          <a:lstStyle/>
          <a:p>
            <a:r>
              <a:rPr lang="kk-KZ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Причины пробок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4578" y="3280122"/>
            <a:ext cx="6400800" cy="512064"/>
          </a:xfrm>
        </p:spPr>
        <p:txBody>
          <a:bodyPr/>
          <a:lstStyle/>
          <a:p>
            <a:pPr algn="ctr"/>
            <a:r>
              <a:rPr lang="ru-RU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Причиной заторов на дорогах и улицах является повышение плотности потока автомобилей в результате поступления потока машин, превышающего их пропускную способность из-за увеличения потока или снижения пропускной способности дороги. 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Город без пробок</a:t>
            </a:r>
            <a:r>
              <a:rPr lang="en-US" dirty="0"/>
              <a:t>.</a:t>
            </a:r>
            <a:r>
              <a:rPr lang="kk-KZ" dirty="0"/>
              <a:t>Высокая производительность и экономия времени на доргах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2612" y="3818445"/>
            <a:ext cx="768096" cy="9222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C3FB109-E3AE-58E2-BFB1-F7ABFD2BB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9976" y="4687125"/>
            <a:ext cx="3932238" cy="588963"/>
          </a:xfrm>
        </p:spPr>
        <p:txBody>
          <a:bodyPr/>
          <a:lstStyle/>
          <a:p>
            <a:r>
              <a:rPr lang="kk-KZ" dirty="0"/>
              <a:t>Наши цели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Проект в двух словах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k-KZ" dirty="0"/>
              <a:t>Мобильное приложение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k-KZ" dirty="0"/>
              <a:t>Использование камер и видеоаналитику,чтобы седлать оптимальный маршрут и показать его пользватлью нашего приожение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Обьяснение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состоит в </a:t>
            </a:r>
            <a:r>
              <a:rPr lang="ru-RU" dirty="0" err="1"/>
              <a:t>том,что</a:t>
            </a:r>
            <a:r>
              <a:rPr lang="ru-RU" dirty="0"/>
              <a:t> мы будем использовать </a:t>
            </a:r>
            <a:r>
              <a:rPr lang="ru-RU" dirty="0" err="1"/>
              <a:t>ГОРОДСКИе</a:t>
            </a:r>
            <a:r>
              <a:rPr lang="ru-RU" dirty="0"/>
              <a:t> </a:t>
            </a:r>
            <a:r>
              <a:rPr lang="ru-RU" dirty="0" err="1"/>
              <a:t>КАМЕРы</a:t>
            </a:r>
            <a:r>
              <a:rPr lang="ru-RU" dirty="0"/>
              <a:t>  и принцип </a:t>
            </a:r>
            <a:r>
              <a:rPr lang="ru-RU" dirty="0" err="1"/>
              <a:t>видеоаналитики</a:t>
            </a:r>
            <a:r>
              <a:rPr lang="ru-RU" dirty="0"/>
              <a:t>, </a:t>
            </a:r>
            <a:r>
              <a:rPr lang="ru-RU" dirty="0" err="1"/>
              <a:t>блогодаря</a:t>
            </a:r>
            <a:r>
              <a:rPr lang="ru-RU" dirty="0"/>
              <a:t>   чему находим загруженность дорог, аварии и мелких строительств и передавать их в мобильное </a:t>
            </a:r>
            <a:r>
              <a:rPr lang="ru-RU" dirty="0" err="1"/>
              <a:t>приложение,которое</a:t>
            </a:r>
            <a:r>
              <a:rPr lang="ru-RU" dirty="0"/>
              <a:t> позволит </a:t>
            </a:r>
            <a:r>
              <a:rPr lang="ru-RU" dirty="0" err="1"/>
              <a:t>пользователью</a:t>
            </a:r>
            <a:r>
              <a:rPr lang="ru-RU" dirty="0"/>
              <a:t> обходить пробки аварии и т.д. и добраться самым оптимальным образом в свой пункт </a:t>
            </a:r>
            <a:r>
              <a:rPr lang="ru-RU" dirty="0" err="1"/>
              <a:t>назночение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Исламов Аблайхан и Турсымбаев Нурасыл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{4A5FAC7E-1BFA-4AA4-B28E-032A71AB7F66}tf78438558_win32</Template>
  <TotalTime>48</TotalTime>
  <Words>168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Тема Office</vt:lpstr>
      <vt:lpstr>Анализ транспортного потока </vt:lpstr>
      <vt:lpstr>Основные</vt:lpstr>
      <vt:lpstr>Пробки </vt:lpstr>
      <vt:lpstr>Причины пробок</vt:lpstr>
      <vt:lpstr>Город без пробок.Высокая производительность и экономия времени на доргах</vt:lpstr>
      <vt:lpstr>Проект в двух словах </vt:lpstr>
      <vt:lpstr>Обьяснение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транспортного потока </dc:title>
  <dc:subject/>
  <dc:creator>Турсымбаев Нурасыл Муратбекович</dc:creator>
  <cp:lastModifiedBy>Турсымбаев Нурасыл Муратбекович</cp:lastModifiedBy>
  <cp:revision>2</cp:revision>
  <dcterms:created xsi:type="dcterms:W3CDTF">2023-04-09T06:10:40Z</dcterms:created>
  <dcterms:modified xsi:type="dcterms:W3CDTF">2023-04-09T06:59:24Z</dcterms:modified>
</cp:coreProperties>
</file>