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C8B882-9BF0-4817-8EC9-DBAD05461796}" type="datetimeFigureOut">
              <a:rPr lang="en-US" smtClean="0"/>
              <a:t>5/4/2021</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DA24F-3E2B-4E8E-8BBB-0725EE07FAB2}" type="slidenum">
              <a:rPr lang="en-US" smtClean="0"/>
              <a:t>‹#›</a:t>
            </a:fld>
            <a:endParaRPr lang="en-US"/>
          </a:p>
        </p:txBody>
      </p:sp>
    </p:spTree>
    <p:extLst>
      <p:ext uri="{BB962C8B-B14F-4D97-AF65-F5344CB8AC3E}">
        <p14:creationId xmlns:p14="http://schemas.microsoft.com/office/powerpoint/2010/main" val="2838109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3DEDA24F-3E2B-4E8E-8BBB-0725EE07FAB2}" type="slidenum">
              <a:rPr lang="en-US" smtClean="0"/>
              <a:t>4</a:t>
            </a:fld>
            <a:endParaRPr lang="en-US"/>
          </a:p>
        </p:txBody>
      </p:sp>
    </p:spTree>
    <p:extLst>
      <p:ext uri="{BB962C8B-B14F-4D97-AF65-F5344CB8AC3E}">
        <p14:creationId xmlns:p14="http://schemas.microsoft.com/office/powerpoint/2010/main" val="3997734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7" name="Date Placeholder 6"/>
          <p:cNvSpPr>
            <a:spLocks noGrp="1"/>
          </p:cNvSpPr>
          <p:nvPr>
            <p:ph type="dt" sz="half" idx="10"/>
          </p:nvPr>
        </p:nvSpPr>
        <p:spPr/>
        <p:txBody>
          <a:bodyPr/>
          <a:lstStyle/>
          <a:p>
            <a:fld id="{A2FF9F56-BC5D-47E3-86D6-4596B12C4355}"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22480370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2FF9F56-BC5D-47E3-86D6-4596B12C4355}"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68495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2FF9F56-BC5D-47E3-86D6-4596B12C4355}"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178516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2FF9F56-BC5D-47E3-86D6-4596B12C4355}"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21922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7" name="Date Placeholder 6"/>
          <p:cNvSpPr>
            <a:spLocks noGrp="1"/>
          </p:cNvSpPr>
          <p:nvPr>
            <p:ph type="dt" sz="half" idx="10"/>
          </p:nvPr>
        </p:nvSpPr>
        <p:spPr/>
        <p:txBody>
          <a:bodyPr/>
          <a:lstStyle/>
          <a:p>
            <a:fld id="{A2FF9F56-BC5D-47E3-86D6-4596B12C4355}"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21919352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8" name="Date Placeholder 7"/>
          <p:cNvSpPr>
            <a:spLocks noGrp="1"/>
          </p:cNvSpPr>
          <p:nvPr>
            <p:ph type="dt" sz="half" idx="10"/>
          </p:nvPr>
        </p:nvSpPr>
        <p:spPr/>
        <p:txBody>
          <a:bodyPr/>
          <a:lstStyle/>
          <a:p>
            <a:fld id="{A2FF9F56-BC5D-47E3-86D6-4596B12C4355}" type="datetimeFigureOut">
              <a:rPr lang="en-US" smtClean="0"/>
              <a:t>5/4/2021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254525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A2FF9F56-BC5D-47E3-86D6-4596B12C4355}"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97E1ED-B2DE-47F3-BADB-DED9B5750634}" type="slidenum">
              <a:rPr lang="en-US" smtClean="0"/>
              <a:t>‹#›</a:t>
            </a:fld>
            <a:endParaRPr lang="en-US"/>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88260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2FF9F56-BC5D-47E3-86D6-4596B12C4355}"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84005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F9F56-BC5D-47E3-86D6-4596B12C4355}"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425865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9" name="Date Placeholder 8"/>
          <p:cNvSpPr>
            <a:spLocks noGrp="1"/>
          </p:cNvSpPr>
          <p:nvPr>
            <p:ph type="dt" sz="half" idx="10"/>
          </p:nvPr>
        </p:nvSpPr>
        <p:spPr/>
        <p:txBody>
          <a:bodyPr/>
          <a:lstStyle/>
          <a:p>
            <a:fld id="{A2FF9F56-BC5D-47E3-86D6-4596B12C4355}" type="datetimeFigureOut">
              <a:rPr lang="en-US" smtClean="0"/>
              <a:t>5/4/2021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3977641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2FF9F56-BC5D-47E3-86D6-4596B12C4355}" type="datetimeFigureOut">
              <a:rPr lang="en-US" smtClean="0"/>
              <a:t>5/4/2021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497E1ED-B2DE-47F3-BADB-DED9B5750634}" type="slidenum">
              <a:rPr lang="en-US" smtClean="0"/>
              <a:t>‹#›</a:t>
            </a:fld>
            <a:endParaRPr lang="en-US"/>
          </a:p>
        </p:txBody>
      </p:sp>
    </p:spTree>
    <p:extLst>
      <p:ext uri="{BB962C8B-B14F-4D97-AF65-F5344CB8AC3E}">
        <p14:creationId xmlns:p14="http://schemas.microsoft.com/office/powerpoint/2010/main" val="97113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2FF9F56-BC5D-47E3-86D6-4596B12C4355}" type="datetimeFigureOut">
              <a:rPr lang="en-US" smtClean="0"/>
              <a:t>5/4/2021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497E1ED-B2DE-47F3-BADB-DED9B5750634}" type="slidenum">
              <a:rPr lang="en-US" smtClean="0"/>
              <a:t>‹#›</a:t>
            </a:fld>
            <a:endParaRPr lang="en-US"/>
          </a:p>
        </p:txBody>
      </p:sp>
    </p:spTree>
    <p:extLst>
      <p:ext uri="{BB962C8B-B14F-4D97-AF65-F5344CB8AC3E}">
        <p14:creationId xmlns:p14="http://schemas.microsoft.com/office/powerpoint/2010/main" val="12137255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b="1" dirty="0" smtClean="0">
                <a:effectLst/>
              </a:rPr>
              <a:t>Student registration portal</a:t>
            </a:r>
            <a:endParaRPr lang="en-US" dirty="0"/>
          </a:p>
        </p:txBody>
      </p:sp>
      <p:sp>
        <p:nvSpPr>
          <p:cNvPr id="3" name="Подзаголовок 2"/>
          <p:cNvSpPr>
            <a:spLocks noGrp="1"/>
          </p:cNvSpPr>
          <p:nvPr>
            <p:ph type="subTitle" idx="1"/>
          </p:nvPr>
        </p:nvSpPr>
        <p:spPr/>
        <p:txBody>
          <a:bodyPr>
            <a:normAutofit lnSpcReduction="10000"/>
          </a:bodyPr>
          <a:lstStyle/>
          <a:p>
            <a:r>
              <a:rPr lang="en-US" dirty="0" err="1" smtClean="0">
                <a:effectLst/>
              </a:rPr>
              <a:t>Abylaikhan</a:t>
            </a:r>
            <a:r>
              <a:rPr lang="en-US" dirty="0" smtClean="0">
                <a:effectLst/>
              </a:rPr>
              <a:t> </a:t>
            </a:r>
            <a:r>
              <a:rPr lang="en-US" dirty="0" err="1">
                <a:effectLst/>
              </a:rPr>
              <a:t>Orazbek</a:t>
            </a:r>
            <a:endParaRPr lang="en-US" dirty="0">
              <a:effectLst/>
            </a:endParaRPr>
          </a:p>
          <a:p>
            <a:r>
              <a:rPr lang="en-US" dirty="0" err="1" smtClean="0">
                <a:effectLst/>
              </a:rPr>
              <a:t>Kadirov</a:t>
            </a:r>
            <a:r>
              <a:rPr lang="en-US" dirty="0" smtClean="0">
                <a:effectLst/>
              </a:rPr>
              <a:t> </a:t>
            </a:r>
            <a:r>
              <a:rPr lang="en-US" dirty="0" err="1" smtClean="0">
                <a:effectLst/>
              </a:rPr>
              <a:t>Nurdaulet</a:t>
            </a:r>
            <a:endParaRPr lang="en-US" dirty="0" smtClean="0">
              <a:effectLst/>
            </a:endParaRPr>
          </a:p>
          <a:p>
            <a:r>
              <a:rPr lang="en-US" dirty="0" err="1" smtClean="0">
                <a:effectLst/>
              </a:rPr>
              <a:t>Niyazbek</a:t>
            </a:r>
            <a:r>
              <a:rPr lang="en-US" dirty="0" smtClean="0">
                <a:effectLst/>
              </a:rPr>
              <a:t> </a:t>
            </a:r>
            <a:r>
              <a:rPr lang="en-US" dirty="0" err="1" smtClean="0">
                <a:effectLst/>
              </a:rPr>
              <a:t>Omaraliyev</a:t>
            </a:r>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223968"/>
            <a:ext cx="3010634" cy="1368470"/>
          </a:xfrm>
          <a:prstGeom prst="rect">
            <a:avLst/>
          </a:prstGeom>
        </p:spPr>
      </p:pic>
    </p:spTree>
    <p:extLst>
      <p:ext uri="{BB962C8B-B14F-4D97-AF65-F5344CB8AC3E}">
        <p14:creationId xmlns:p14="http://schemas.microsoft.com/office/powerpoint/2010/main" val="299680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756352" y="577830"/>
            <a:ext cx="7729728" cy="1188720"/>
          </a:xfrm>
        </p:spPr>
        <p:txBody>
          <a:bodyPr/>
          <a:lstStyle/>
          <a:p>
            <a:r>
              <a:rPr lang="en-US" dirty="0" smtClean="0"/>
              <a:t>Our goal</a:t>
            </a:r>
            <a:endParaRPr lang="en-US" dirty="0"/>
          </a:p>
        </p:txBody>
      </p:sp>
      <p:pic>
        <p:nvPicPr>
          <p:cNvPr id="4" name="Объект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56839" y="2134560"/>
            <a:ext cx="5563843" cy="2921017"/>
          </a:xfrm>
        </p:spPr>
      </p:pic>
      <p:sp>
        <p:nvSpPr>
          <p:cNvPr id="6" name="Объект 5"/>
          <p:cNvSpPr>
            <a:spLocks noGrp="1"/>
          </p:cNvSpPr>
          <p:nvPr>
            <p:ph sz="half" idx="2"/>
          </p:nvPr>
        </p:nvSpPr>
        <p:spPr>
          <a:xfrm>
            <a:off x="913795" y="2031387"/>
            <a:ext cx="5064665" cy="4058751"/>
          </a:xfrm>
        </p:spPr>
        <p:txBody>
          <a:bodyPr/>
          <a:lstStyle/>
          <a:p>
            <a:r>
              <a:rPr lang="en-US" dirty="0" smtClean="0"/>
              <a:t>Our goal is to create an application as similar as possible to Student</a:t>
            </a:r>
            <a:r>
              <a:rPr lang="ru-RU" dirty="0" smtClean="0"/>
              <a:t> </a:t>
            </a:r>
            <a:r>
              <a:rPr lang="en-US" dirty="0" smtClean="0"/>
              <a:t>Registration Portal</a:t>
            </a:r>
            <a:r>
              <a:rPr lang="en-US" dirty="0"/>
              <a:t>. The peculiarity of our application is that it will contain data from the students of the SDU for the time being of our stream and the ability to register new people or change the data at your </a:t>
            </a:r>
            <a:r>
              <a:rPr lang="en-US" dirty="0" smtClean="0"/>
              <a:t>discretion.</a:t>
            </a:r>
            <a:endParaRPr lang="en-US" dirty="0"/>
          </a:p>
        </p:txBody>
      </p:sp>
    </p:spTree>
    <p:extLst>
      <p:ext uri="{BB962C8B-B14F-4D97-AF65-F5344CB8AC3E}">
        <p14:creationId xmlns:p14="http://schemas.microsoft.com/office/powerpoint/2010/main" val="2997040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72120" y="588151"/>
            <a:ext cx="3706889" cy="1821918"/>
          </a:xfrm>
        </p:spPr>
        <p:txBody>
          <a:bodyPr/>
          <a:lstStyle/>
          <a:p>
            <a:r>
              <a:rPr lang="en-US" dirty="0" smtClean="0"/>
              <a:t>Technologies</a:t>
            </a:r>
            <a:endParaRPr lang="en-US" dirty="0"/>
          </a:p>
        </p:txBody>
      </p:sp>
      <p:pic>
        <p:nvPicPr>
          <p:cNvPr id="8" name="Объект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11743" y="1706563"/>
            <a:ext cx="1905000" cy="1905000"/>
          </a:xfrm>
        </p:spPr>
      </p:pic>
      <p:sp>
        <p:nvSpPr>
          <p:cNvPr id="9" name="Текст 8"/>
          <p:cNvSpPr>
            <a:spLocks noGrp="1"/>
          </p:cNvSpPr>
          <p:nvPr>
            <p:ph type="body" sz="half" idx="2"/>
          </p:nvPr>
        </p:nvSpPr>
        <p:spPr>
          <a:xfrm>
            <a:off x="998636" y="2698628"/>
            <a:ext cx="4053859" cy="3997324"/>
          </a:xfrm>
        </p:spPr>
        <p:txBody>
          <a:bodyPr>
            <a:normAutofit/>
          </a:bodyPr>
          <a:lstStyle/>
          <a:p>
            <a:r>
              <a:rPr lang="en-US" sz="2400" b="1" dirty="0">
                <a:effectLst/>
              </a:rPr>
              <a:t>Tools and Technologies used: JDK 1.8,PL/SQL Connector Java - 8.0.13,JDBC - </a:t>
            </a:r>
            <a:r>
              <a:rPr lang="en-US" sz="2400" b="1" dirty="0" smtClean="0">
                <a:effectLst/>
              </a:rPr>
              <a:t>4.2,JavaFX</a:t>
            </a:r>
            <a:endParaRPr lang="en-US" sz="2400" b="1" dirty="0">
              <a:effectLst/>
            </a:endParaRPr>
          </a:p>
        </p:txBody>
      </p:sp>
      <p:pic>
        <p:nvPicPr>
          <p:cNvPr id="5" name="Объект 4"/>
          <p:cNvPicPr>
            <a:picLocks noGrp="1" noChangeAspect="1"/>
          </p:cNvPicPr>
          <p:nvPr>
            <p:ph sz="half" idx="4294967295"/>
          </p:nvPr>
        </p:nvPicPr>
        <p:blipFill>
          <a:blip r:embed="rId3" cstate="print">
            <a:extLst>
              <a:ext uri="{28A0092B-C50C-407E-A947-70E740481C1C}">
                <a14:useLocalDpi xmlns:a14="http://schemas.microsoft.com/office/drawing/2010/main" val="0"/>
              </a:ext>
            </a:extLst>
          </a:blip>
          <a:stretch>
            <a:fillRect/>
          </a:stretch>
        </p:blipFill>
        <p:spPr>
          <a:xfrm>
            <a:off x="8864600" y="1706563"/>
            <a:ext cx="3327400" cy="1663700"/>
          </a:xfr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4581" y="3960934"/>
            <a:ext cx="3530177" cy="1472712"/>
          </a:xfrm>
          <a:prstGeom prst="rect">
            <a:avLst/>
          </a:prstGeom>
        </p:spPr>
      </p:pic>
    </p:spTree>
    <p:extLst>
      <p:ext uri="{BB962C8B-B14F-4D97-AF65-F5344CB8AC3E}">
        <p14:creationId xmlns:p14="http://schemas.microsoft.com/office/powerpoint/2010/main" val="420350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Grp="1" noChangeAspect="1"/>
          </p:cNvGraphicFramePr>
          <p:nvPr>
            <p:ph idx="1"/>
            <p:extLst>
              <p:ext uri="{D42A27DB-BD31-4B8C-83A1-F6EECF244321}">
                <p14:modId xmlns:p14="http://schemas.microsoft.com/office/powerpoint/2010/main" val="1626100807"/>
              </p:ext>
            </p:extLst>
          </p:nvPr>
        </p:nvGraphicFramePr>
        <p:xfrm>
          <a:off x="7360627" y="347046"/>
          <a:ext cx="3305020" cy="2862147"/>
        </p:xfrm>
        <a:graphic>
          <a:graphicData uri="http://schemas.openxmlformats.org/presentationml/2006/ole">
            <mc:AlternateContent xmlns:mc="http://schemas.openxmlformats.org/markup-compatibility/2006">
              <mc:Choice xmlns:v="urn:schemas-microsoft-com:vml" Requires="v">
                <p:oleObj spid="_x0000_s1029" name="Image" r:id="rId4" imgW="4761720" imgH="4123800" progId="Photoshop.Image.13">
                  <p:embed/>
                </p:oleObj>
              </mc:Choice>
              <mc:Fallback>
                <p:oleObj name="Image" r:id="rId4" imgW="4761720" imgH="4123800" progId="Photoshop.Image.13">
                  <p:embed/>
                  <p:pic>
                    <p:nvPicPr>
                      <p:cNvPr id="11" name="Объект 10"/>
                      <p:cNvPicPr/>
                      <p:nvPr/>
                    </p:nvPicPr>
                    <p:blipFill>
                      <a:blip r:embed="rId5"/>
                      <a:stretch>
                        <a:fillRect/>
                      </a:stretch>
                    </p:blipFill>
                    <p:spPr>
                      <a:xfrm>
                        <a:off x="7360627" y="347046"/>
                        <a:ext cx="3305020" cy="2862147"/>
                      </a:xfrm>
                      <a:prstGeom prst="rect">
                        <a:avLst/>
                      </a:prstGeom>
                    </p:spPr>
                  </p:pic>
                </p:oleObj>
              </mc:Fallback>
            </mc:AlternateContent>
          </a:graphicData>
        </a:graphic>
      </p:graphicFrame>
      <p:sp>
        <p:nvSpPr>
          <p:cNvPr id="6" name="Rectangle 1"/>
          <p:cNvSpPr>
            <a:spLocks noGrp="1" noChangeArrowheads="1"/>
          </p:cNvSpPr>
          <p:nvPr>
            <p:ph type="title"/>
          </p:nvPr>
        </p:nvSpPr>
        <p:spPr bwMode="auto">
          <a:xfrm>
            <a:off x="571031" y="1366838"/>
            <a:ext cx="4883834" cy="95924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202124"/>
                </a:solidFill>
                <a:effectLst/>
              </a:rPr>
              <a:t>Why did we choose this stack of technologies?</a:t>
            </a:r>
            <a:r>
              <a:rPr kumimoji="0" lang="en-US" altLang="en-US" sz="3200" b="0" i="0" u="none" strike="noStrike" cap="none" normalizeH="0" baseline="0" dirty="0" smtClean="0">
                <a:ln>
                  <a:noFill/>
                </a:ln>
                <a:solidFill>
                  <a:schemeClr val="tx1"/>
                </a:solidFill>
                <a:effectLst/>
              </a:rPr>
              <a:t> </a:t>
            </a:r>
          </a:p>
        </p:txBody>
      </p:sp>
      <p:sp>
        <p:nvSpPr>
          <p:cNvPr id="7" name="Rectangle 3"/>
          <p:cNvSpPr>
            <a:spLocks noGrp="1" noChangeArrowheads="1"/>
          </p:cNvSpPr>
          <p:nvPr>
            <p:ph type="body" sz="half" idx="2"/>
          </p:nvPr>
        </p:nvSpPr>
        <p:spPr bwMode="auto">
          <a:xfrm>
            <a:off x="571031" y="2787046"/>
            <a:ext cx="4883834" cy="305212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lvl="0" eaLnBrk="0" fontAlgn="base" hangingPunct="0">
              <a:spcBef>
                <a:spcPct val="0"/>
              </a:spcBef>
              <a:spcAft>
                <a:spcPct val="0"/>
              </a:spcAft>
              <a:buClrTx/>
            </a:pPr>
            <a:r>
              <a:rPr lang="en-US" altLang="en-US" sz="2000" dirty="0">
                <a:solidFill>
                  <a:schemeClr val="tx1"/>
                </a:solidFill>
              </a:rPr>
              <a:t>All students at our university start </a:t>
            </a:r>
            <a:r>
              <a:rPr lang="en-US" altLang="en-US" sz="2000" dirty="0" smtClean="0">
                <a:solidFill>
                  <a:schemeClr val="tx1"/>
                </a:solidFill>
              </a:rPr>
              <a:t>python/java</a:t>
            </a:r>
            <a:r>
              <a:rPr lang="en-US" altLang="en-US" sz="2000" dirty="0">
                <a:solidFill>
                  <a:schemeClr val="tx1"/>
                </a:solidFill>
              </a:rPr>
              <a:t>, but since we did not go deep </a:t>
            </a:r>
            <a:r>
              <a:rPr lang="en-US" altLang="en-US" sz="2000" dirty="0" smtClean="0">
                <a:solidFill>
                  <a:schemeClr val="tx1"/>
                </a:solidFill>
              </a:rPr>
              <a:t>into </a:t>
            </a:r>
            <a:r>
              <a:rPr lang="en-US" altLang="en-US" sz="2000" dirty="0">
                <a:solidFill>
                  <a:schemeClr val="tx1"/>
                </a:solidFill>
              </a:rPr>
              <a:t>python, and in java we went through </a:t>
            </a:r>
            <a:r>
              <a:rPr lang="en-US" altLang="en-US" sz="2000" dirty="0" err="1">
                <a:solidFill>
                  <a:schemeClr val="tx1"/>
                </a:solidFill>
              </a:rPr>
              <a:t>javafx</a:t>
            </a:r>
            <a:r>
              <a:rPr lang="en-US" altLang="en-US" sz="2000" dirty="0">
                <a:solidFill>
                  <a:schemeClr val="tx1"/>
                </a:solidFill>
              </a:rPr>
              <a:t>, so we chose java. We chose Pl / SQL because PL / SQL is a procedural language that is an extension of SQL, and it contains SQL statements in its syntax. </a:t>
            </a:r>
            <a:r>
              <a:rPr lang="en-US" altLang="en-US" sz="2000" dirty="0" smtClean="0">
                <a:solidFill>
                  <a:schemeClr val="tx1"/>
                </a:solidFill>
              </a:rPr>
              <a:t>And the </a:t>
            </a:r>
            <a:r>
              <a:rPr lang="en-US" altLang="en-US" sz="2000" dirty="0">
                <a:solidFill>
                  <a:schemeClr val="tx1"/>
                </a:solidFill>
              </a:rPr>
              <a:t>main difference between SQL and PL / SQL is that in SQL one query is executed at a time, while in PL / SQL a whole block of code is executed at the same time.</a:t>
            </a:r>
            <a:endParaRPr kumimoji="0" lang="en-US" altLang="en-US" sz="2000" b="0" i="0" u="none" strike="noStrike" cap="none" normalizeH="0" baseline="0" dirty="0" smtClean="0">
              <a:ln>
                <a:noFill/>
              </a:ln>
              <a:solidFill>
                <a:schemeClr val="tx1"/>
              </a:solidFill>
              <a:effectLst/>
            </a:endParaRPr>
          </a:p>
        </p:txBody>
      </p:sp>
      <p:pic>
        <p:nvPicPr>
          <p:cNvPr id="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60627" y="3553171"/>
            <a:ext cx="3305020" cy="2451975"/>
          </a:xfrm>
          <a:prstGeom prst="rect">
            <a:avLst/>
          </a:prstGeom>
        </p:spPr>
      </p:pic>
    </p:spTree>
    <p:extLst>
      <p:ext uri="{BB962C8B-B14F-4D97-AF65-F5344CB8AC3E}">
        <p14:creationId xmlns:p14="http://schemas.microsoft.com/office/powerpoint/2010/main" val="109300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1927139" y="551454"/>
            <a:ext cx="7729728" cy="1188720"/>
          </a:xfrm>
        </p:spPr>
        <p:txBody>
          <a:bodyPr/>
          <a:lstStyle/>
          <a:p>
            <a:r>
              <a:rPr lang="en-US" dirty="0" smtClean="0"/>
              <a:t>First problems</a:t>
            </a:r>
            <a:endParaRPr lang="en-US" dirty="0"/>
          </a:p>
        </p:txBody>
      </p:sp>
      <p:pic>
        <p:nvPicPr>
          <p:cNvPr id="8" name="Объект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046177" y="1969840"/>
            <a:ext cx="3221380" cy="2364767"/>
          </a:xfrm>
        </p:spPr>
      </p:pic>
      <p:sp>
        <p:nvSpPr>
          <p:cNvPr id="7" name="Объект 6"/>
          <p:cNvSpPr>
            <a:spLocks noGrp="1"/>
          </p:cNvSpPr>
          <p:nvPr>
            <p:ph sz="half" idx="2"/>
          </p:nvPr>
        </p:nvSpPr>
        <p:spPr>
          <a:xfrm>
            <a:off x="913795" y="1969841"/>
            <a:ext cx="6506913" cy="4058751"/>
          </a:xfrm>
        </p:spPr>
        <p:txBody>
          <a:bodyPr>
            <a:normAutofit/>
          </a:bodyPr>
          <a:lstStyle/>
          <a:p>
            <a:r>
              <a:rPr lang="en-US" sz="2000" dirty="0"/>
              <a:t>The first problems happened due to different versions of programs and drivers, we needed to download similar / compatible versions, the next problem arose when installing </a:t>
            </a:r>
            <a:r>
              <a:rPr lang="en-US" sz="2000" dirty="0" err="1"/>
              <a:t>sql</a:t>
            </a:r>
            <a:r>
              <a:rPr lang="en-US" sz="2000" dirty="0"/>
              <a:t> developer, with the help of teamwork we were able to solve problems with installing and downloading</a:t>
            </a:r>
          </a:p>
        </p:txBody>
      </p:sp>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7079" y="4334607"/>
            <a:ext cx="2546364" cy="2169502"/>
          </a:xfrm>
          <a:prstGeom prst="rect">
            <a:avLst/>
          </a:prstGeom>
        </p:spPr>
      </p:pic>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795" y="3999216"/>
            <a:ext cx="3017582" cy="2176570"/>
          </a:xfrm>
          <a:prstGeom prst="rect">
            <a:avLst/>
          </a:prstGeom>
        </p:spPr>
      </p:pic>
    </p:spTree>
    <p:extLst>
      <p:ext uri="{BB962C8B-B14F-4D97-AF65-F5344CB8AC3E}">
        <p14:creationId xmlns:p14="http://schemas.microsoft.com/office/powerpoint/2010/main" val="3233560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p:txBody>
          <a:bodyPr/>
          <a:lstStyle/>
          <a:p>
            <a:pPr marL="0" indent="0">
              <a:buNone/>
            </a:pPr>
            <a:endParaRPr lang="ru-RU" dirty="0" smtClean="0"/>
          </a:p>
          <a:p>
            <a:pPr marL="0" indent="0">
              <a:buNone/>
            </a:pPr>
            <a:r>
              <a:rPr lang="en-US" dirty="0"/>
              <a:t/>
            </a:r>
            <a:br>
              <a:rPr lang="en-US" dirty="0"/>
            </a:br>
            <a:r>
              <a:rPr lang="en-US" dirty="0"/>
              <a:t>Our team was very close-knit and friendly, we condemned every idea and everyone gave their own ideas about the topic</a:t>
            </a:r>
            <a:endParaRPr lang="en-US" dirty="0"/>
          </a:p>
        </p:txBody>
      </p:sp>
      <p:pic>
        <p:nvPicPr>
          <p:cNvPr id="6" name="Объект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38478" y="2638044"/>
            <a:ext cx="3408282" cy="2552617"/>
          </a:xfrm>
        </p:spPr>
      </p:pic>
      <p:sp>
        <p:nvSpPr>
          <p:cNvPr id="5" name="Rectangle 1"/>
          <p:cNvSpPr>
            <a:spLocks noGrp="1" noChangeArrowheads="1"/>
          </p:cNvSpPr>
          <p:nvPr>
            <p:ph type="title"/>
          </p:nvPr>
        </p:nvSpPr>
        <p:spPr bwMode="auto">
          <a:xfrm>
            <a:off x="5353521" y="1410289"/>
            <a:ext cx="1484957" cy="29752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dirty="0" smtClean="0">
                <a:ln>
                  <a:noFill/>
                </a:ln>
                <a:solidFill>
                  <a:srgbClr val="202124"/>
                </a:solidFill>
                <a:effectLst/>
                <a:latin typeface="Google Sans"/>
              </a:rPr>
              <a:t>Teamwork</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27848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44</TotalTime>
  <Words>260</Words>
  <Application>Microsoft Office PowerPoint</Application>
  <PresentationFormat>Широкоэкранный</PresentationFormat>
  <Paragraphs>16</Paragraphs>
  <Slides>6</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6</vt:i4>
      </vt:variant>
    </vt:vector>
  </HeadingPairs>
  <TitlesOfParts>
    <vt:vector size="13" baseType="lpstr">
      <vt:lpstr>Arial</vt:lpstr>
      <vt:lpstr>Calibri</vt:lpstr>
      <vt:lpstr>Corbel</vt:lpstr>
      <vt:lpstr>Gill Sans MT</vt:lpstr>
      <vt:lpstr>Google Sans</vt:lpstr>
      <vt:lpstr>Parcel</vt:lpstr>
      <vt:lpstr>Adobe Photoshop Image</vt:lpstr>
      <vt:lpstr>Student registration portal</vt:lpstr>
      <vt:lpstr>Our goal</vt:lpstr>
      <vt:lpstr>Technologies</vt:lpstr>
      <vt:lpstr>Why did we choose this stack of technologies? </vt:lpstr>
      <vt:lpstr>First problems</vt:lpstr>
      <vt:lpstr>Teamwork </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DataPirates|Student registration portal</dc:title>
  <dc:creator>Asus</dc:creator>
  <cp:lastModifiedBy>Asus</cp:lastModifiedBy>
  <cp:revision>5</cp:revision>
  <dcterms:created xsi:type="dcterms:W3CDTF">2021-05-04T17:11:57Z</dcterms:created>
  <dcterms:modified xsi:type="dcterms:W3CDTF">2021-05-04T17:56:04Z</dcterms:modified>
</cp:coreProperties>
</file>