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C299-1E0D-C6A7-7B71-E17CE9E8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CEA8A-E74D-088B-ADA9-85694D011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0ECEB-A394-AE27-AF7C-B072F72E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49A7-4826-2031-843D-AD2D2FB3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5079-7339-7678-3AAE-A06A8DD7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127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EE7C-E503-4240-EF51-5102CE41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84786-471B-5408-87D9-CAE8A8F31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F4BB-9002-1B0F-0676-44E3CDC7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625C-CD78-54E2-1909-30B91339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26EB-EEF2-6CE3-398C-C050DD9D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26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E5F7A-56B4-8F1C-D872-F5FEC4622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3C93-635A-6730-9078-4CBEE5C6B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76E0-11F6-EA86-97C5-6CA0E887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2604-ACCC-642D-DCDE-B9C26331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FCCD-B26B-00A1-A34D-6784833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3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8DDB-E38B-C7AC-9155-CA5938EE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3BAC-53DF-4967-B24C-8BA42F1E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CE68-2153-78E3-33AD-17808183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DE89-E701-617D-FD9F-1C6B1988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EBF0-34B7-13C1-D354-C28ACDB0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40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53D-0F15-3C66-BB44-B41145EB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3FAF-F26E-2AA6-A670-935C6186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975A-6B71-6F75-9558-2D8DAC57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35F7-CF2D-B4E1-9469-0A7F73F8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BF85-ECA0-F069-C6C8-3C8FFDC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4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9CB-ECAC-DFAF-39C7-51F75CE5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E292-D2C0-F6A7-14CE-CB6C452F6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44040-C90A-C13E-8455-955A1B1D6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DF4EE-6E07-0C7C-E69B-C691BC2C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E198-6F6D-E0E0-3E38-62B3E5CE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1373-577D-7DCD-EF0A-2C91C8FB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040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F57B-7D27-5B75-ACD8-622FB229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40A7F-4810-1183-10B2-5FDDD5D1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0249B-C8FF-B2C1-7C02-E2A5A330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00074-7E5D-229B-89A3-57C4E69D1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2306F-32FF-55E1-0954-ED49DB2DA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14DEF-7272-0307-1B77-B3E35DA3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7B59A-F12B-E619-24FF-B546711B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E19D6-3819-16FD-DD19-C1EE3547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975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DF29-082E-2FC9-F544-EC0A8E17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93047-3954-767F-E09B-D19BF200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25726-A593-C50C-94B6-46B2EA12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BB16E-72E5-BA2B-3B4E-AF5373FB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5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2232F-1803-2D83-46ED-EA522A3A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D1808-E7D0-3DD2-6E00-7DD30FA7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7A44E-E504-41A8-3B28-A2EA8C8A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771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23DE-47B6-D73D-D9EF-EB097CB5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8C1A-02AF-D716-08E4-D2EA50E4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B963D-E2A3-B4FD-32E3-E23D6CDD2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849F-95A2-540A-337A-0E516139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33CF-D7CB-BC41-DECD-42A223BD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2E084-FA0D-B29B-E45D-A2F71596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235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078F-6C12-E1D0-BEF7-178245CA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4C104-567A-C8AD-B5BC-A40DBDF21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FC70B-B74B-CBC1-5E66-DBDA62C9B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FC69-24DD-FF99-0CA3-8FB42762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E8253-8723-9CC2-65EB-AC6C5CC6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4181-D271-D1FC-BF42-D8D27AFD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0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3711A-D127-2279-DA30-2418E9BE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50FF9-4A33-8007-6A33-E15335F3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0460-0EFF-1B17-8637-70DC2BE06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1F1D-9B17-41FB-B571-6D24E763332D}" type="datetimeFigureOut">
              <a:rPr lang="en-ID" smtClean="0"/>
              <a:t>15/01/2025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E67C-E9C1-D832-97A5-5B46BD0D3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9DAE-CEB3-EE17-E3AE-FC612FCF0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5975-AD2C-4463-B7AC-8E0BEC2A45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2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B502-6AFA-BBD2-BC51-2C290D8E8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691"/>
            <a:ext cx="9144000" cy="2387600"/>
          </a:xfrm>
        </p:spPr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WEB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BF104-6650-82F2-586C-03F350CC4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440" y="2705291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Sesi</a:t>
            </a:r>
            <a:r>
              <a:rPr lang="en-US" dirty="0"/>
              <a:t> 1 –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PHP Laravel </a:t>
            </a:r>
            <a:r>
              <a:rPr lang="en-US" dirty="0" err="1"/>
              <a:t>modul</a:t>
            </a:r>
            <a:r>
              <a:rPr lang="en-US" dirty="0"/>
              <a:t> Array Multi </a:t>
            </a:r>
            <a:r>
              <a:rPr lang="en-US" dirty="0" err="1"/>
              <a:t>dimensi</a:t>
            </a:r>
            <a:endParaRPr lang="en-US" dirty="0"/>
          </a:p>
          <a:p>
            <a:r>
              <a:rPr lang="en-US" dirty="0" err="1"/>
              <a:t>Sesi</a:t>
            </a:r>
            <a:r>
              <a:rPr lang="en-US" dirty="0"/>
              <a:t> 2 –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Function</a:t>
            </a:r>
          </a:p>
          <a:p>
            <a:r>
              <a:rPr lang="en-US" dirty="0" err="1"/>
              <a:t>Sesi</a:t>
            </a:r>
            <a:r>
              <a:rPr lang="en-US" dirty="0"/>
              <a:t> 3 –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Conditional (If – Else, Switch)</a:t>
            </a:r>
          </a:p>
          <a:p>
            <a:r>
              <a:rPr lang="en-US" dirty="0" err="1"/>
              <a:t>Sesi</a:t>
            </a:r>
            <a:r>
              <a:rPr lang="en-US" dirty="0"/>
              <a:t> 4 – Kita </a:t>
            </a:r>
            <a:r>
              <a:rPr lang="en-US" dirty="0" err="1"/>
              <a:t>akah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Looping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867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573B-DA9C-4A84-F67A-1E812F09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Sesi</a:t>
            </a:r>
            <a:r>
              <a:rPr lang="en-US" dirty="0"/>
              <a:t> 1 –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PHP Laravel </a:t>
            </a:r>
            <a:r>
              <a:rPr lang="en-US" dirty="0" err="1"/>
              <a:t>modul</a:t>
            </a:r>
            <a:r>
              <a:rPr lang="en-US" dirty="0"/>
              <a:t> Array Multi </a:t>
            </a:r>
            <a:r>
              <a:rPr lang="en-US" dirty="0" err="1"/>
              <a:t>dimensi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4FF8-AF01-671E-2F7D-ED2EC0DF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142 </a:t>
            </a:r>
            <a:r>
              <a:rPr lang="en-US" dirty="0" err="1"/>
              <a:t>kalau</a:t>
            </a:r>
            <a:r>
              <a:rPr lang="en-US" dirty="0"/>
              <a:t> di page </a:t>
            </a:r>
            <a:r>
              <a:rPr lang="en-US" dirty="0" err="1"/>
              <a:t>nomor</a:t>
            </a:r>
            <a:r>
              <a:rPr lang="en-US" dirty="0"/>
              <a:t> 145</a:t>
            </a:r>
          </a:p>
          <a:p>
            <a:r>
              <a:rPr lang="en-US" dirty="0"/>
              <a:t>Uji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kodingan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dan </a:t>
            </a:r>
            <a:r>
              <a:rPr lang="en-US" dirty="0" err="1"/>
              <a:t>kodingan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</a:t>
            </a:r>
          </a:p>
          <a:p>
            <a:r>
              <a:rPr lang="en-US" dirty="0"/>
              <a:t>Kesimpulan : </a:t>
            </a:r>
          </a:p>
          <a:p>
            <a:pPr marL="0" indent="0">
              <a:buNone/>
            </a:pPr>
            <a:r>
              <a:rPr lang="en-US" dirty="0"/>
              <a:t>Array </a:t>
            </a:r>
            <a:r>
              <a:rPr lang="en-US" dirty="0" err="1"/>
              <a:t>memiliki</a:t>
            </a:r>
            <a:r>
              <a:rPr lang="en-US" dirty="0"/>
              <a:t> index,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multidimensi</a:t>
            </a:r>
            <a:r>
              <a:rPr lang="en-US" dirty="0"/>
              <a:t> index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nomor</a:t>
            </a:r>
            <a:r>
              <a:rPr lang="en-US" dirty="0"/>
              <a:t> index, </a:t>
            </a:r>
            <a:r>
              <a:rPr lang="en-US" dirty="0" err="1"/>
              <a:t>misalnya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 err="1">
                <a:solidFill>
                  <a:srgbClr val="FF0000"/>
                </a:solidFill>
              </a:rPr>
              <a:t>angka</a:t>
            </a:r>
            <a:r>
              <a:rPr lang="en-US" dirty="0">
                <a:solidFill>
                  <a:srgbClr val="FF0000"/>
                </a:solidFill>
              </a:rPr>
              <a:t> = [1,2,3,4] -&gt; $</a:t>
            </a:r>
            <a:r>
              <a:rPr lang="en-US" dirty="0" err="1">
                <a:solidFill>
                  <a:srgbClr val="FF0000"/>
                </a:solidFill>
              </a:rPr>
              <a:t>angka</a:t>
            </a:r>
            <a:r>
              <a:rPr lang="en-US" dirty="0">
                <a:solidFill>
                  <a:srgbClr val="FF0000"/>
                </a:solidFill>
              </a:rPr>
              <a:t>[3]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 err="1">
                <a:solidFill>
                  <a:srgbClr val="FF0000"/>
                </a:solidFill>
              </a:rPr>
              <a:t>angka</a:t>
            </a:r>
            <a:r>
              <a:rPr lang="en-US" dirty="0">
                <a:solidFill>
                  <a:srgbClr val="FF0000"/>
                </a:solidFill>
              </a:rPr>
              <a:t> = [[1,2] , [3,4], [5,6]] -&gt; $</a:t>
            </a:r>
            <a:r>
              <a:rPr lang="en-US" dirty="0" err="1">
                <a:solidFill>
                  <a:srgbClr val="FF0000"/>
                </a:solidFill>
              </a:rPr>
              <a:t>angka</a:t>
            </a:r>
            <a:r>
              <a:rPr lang="en-US" dirty="0">
                <a:solidFill>
                  <a:srgbClr val="FF0000"/>
                </a:solidFill>
              </a:rPr>
              <a:t>[2][0]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2346-8EBE-AE60-0E98-87A8D17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2 –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Function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1C4B-E3C9-6A39-382B-109E87EA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144 </a:t>
            </a:r>
            <a:r>
              <a:rPr lang="en-US" dirty="0" err="1"/>
              <a:t>kalau</a:t>
            </a:r>
            <a:r>
              <a:rPr lang="en-US" dirty="0"/>
              <a:t> di page </a:t>
            </a:r>
            <a:r>
              <a:rPr lang="en-US" dirty="0" err="1"/>
              <a:t>nomor</a:t>
            </a:r>
            <a:r>
              <a:rPr lang="en-US" dirty="0"/>
              <a:t> 146</a:t>
            </a:r>
          </a:p>
          <a:p>
            <a:r>
              <a:rPr lang="en-US" dirty="0"/>
              <a:t>Uji </a:t>
            </a:r>
            <a:r>
              <a:rPr lang="en-US" dirty="0" err="1"/>
              <a:t>Kodingan</a:t>
            </a:r>
            <a:r>
              <a:rPr lang="en-US" dirty="0"/>
              <a:t> non parameter dan parameter</a:t>
            </a:r>
          </a:p>
          <a:p>
            <a:r>
              <a:rPr lang="en-US" dirty="0"/>
              <a:t>Kesimpulan : </a:t>
            </a:r>
            <a:br>
              <a:rPr lang="en-US" dirty="0"/>
            </a:br>
            <a:r>
              <a:rPr lang="en-US" dirty="0"/>
              <a:t>Function baris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Dimana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di Call </a:t>
            </a:r>
            <a:r>
              <a:rPr lang="en-US" dirty="0" err="1"/>
              <a:t>contojh</a:t>
            </a:r>
            <a:r>
              <a:rPr lang="en-US" dirty="0"/>
              <a:t> call </a:t>
            </a:r>
            <a:r>
              <a:rPr lang="en-US" dirty="0" err="1"/>
              <a:t>misal</a:t>
            </a:r>
            <a:r>
              <a:rPr lang="en-US" dirty="0"/>
              <a:t> :</a:t>
            </a: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penjumlahan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($a, $b) =&gt; $a+$b; </a:t>
            </a:r>
          </a:p>
          <a:p>
            <a:r>
              <a:rPr lang="en-US" dirty="0" err="1">
                <a:solidFill>
                  <a:srgbClr val="FF0000"/>
                </a:solidFill>
              </a:rPr>
              <a:t>Didalam</a:t>
            </a:r>
            <a:r>
              <a:rPr lang="en-US" dirty="0">
                <a:solidFill>
                  <a:srgbClr val="FF0000"/>
                </a:solidFill>
              </a:rPr>
              <a:t> function 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>
                <a:solidFill>
                  <a:srgbClr val="FF0000"/>
                </a:solidFill>
              </a:rPr>
              <a:t> ()  &lt;- Namanya parameter</a:t>
            </a:r>
          </a:p>
          <a:p>
            <a:r>
              <a:rPr lang="en-US" dirty="0" err="1">
                <a:solidFill>
                  <a:srgbClr val="FF0000"/>
                </a:solidFill>
              </a:rPr>
              <a:t>Didalam</a:t>
            </a:r>
            <a:r>
              <a:rPr lang="en-US" dirty="0">
                <a:solidFill>
                  <a:srgbClr val="FF0000"/>
                </a:solidFill>
              </a:rPr>
              <a:t> Call 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>
                <a:solidFill>
                  <a:srgbClr val="FF0000"/>
                </a:solidFill>
              </a:rPr>
              <a:t>(1) &lt;- Namanya </a:t>
            </a:r>
            <a:r>
              <a:rPr lang="en-US" dirty="0" err="1">
                <a:solidFill>
                  <a:srgbClr val="FF0000"/>
                </a:solidFill>
              </a:rPr>
              <a:t>Argumen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selalu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memiliki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kembalian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return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14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C947-151E-09DF-8736-92EABA9A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Sesi</a:t>
            </a:r>
            <a:r>
              <a:rPr lang="en-US" dirty="0"/>
              <a:t> 3 –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Conditional (If – Else, Switch)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578F-CED3-D514-CEFB-859C22C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146 page </a:t>
            </a:r>
            <a:r>
              <a:rPr lang="en-US" dirty="0" err="1"/>
              <a:t>nomor</a:t>
            </a:r>
            <a:r>
              <a:rPr lang="en-US" dirty="0"/>
              <a:t> 149</a:t>
            </a:r>
          </a:p>
          <a:p>
            <a:r>
              <a:rPr lang="en-US" dirty="0"/>
              <a:t>Uji </a:t>
            </a:r>
            <a:r>
              <a:rPr lang="en-US" dirty="0" err="1"/>
              <a:t>kodingan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r>
              <a:rPr lang="en-US" dirty="0"/>
              <a:t>Kesimpulan :</a:t>
            </a:r>
          </a:p>
          <a:p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){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dijalankan</a:t>
            </a:r>
            <a:r>
              <a:rPr lang="en-US" dirty="0">
                <a:solidFill>
                  <a:srgbClr val="FF0000"/>
                </a:solidFill>
              </a:rPr>
              <a:t> true}</a:t>
            </a:r>
          </a:p>
          <a:p>
            <a:r>
              <a:rPr lang="en-US" dirty="0">
                <a:solidFill>
                  <a:srgbClr val="FF0000"/>
                </a:solidFill>
              </a:rPr>
              <a:t>Else(</a:t>
            </a:r>
            <a:r>
              <a:rPr lang="en-US" dirty="0" err="1">
                <a:solidFill>
                  <a:srgbClr val="FF0000"/>
                </a:solidFill>
              </a:rPr>
              <a:t>kalau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sebelumnya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bernilai</a:t>
            </a:r>
            <a:r>
              <a:rPr lang="en-US" dirty="0">
                <a:solidFill>
                  <a:srgbClr val="FF0000"/>
                </a:solidFill>
              </a:rPr>
              <a:t> false)</a:t>
            </a:r>
          </a:p>
          <a:p>
            <a:r>
              <a:rPr lang="en-US" dirty="0">
                <a:solidFill>
                  <a:srgbClr val="FF0000"/>
                </a:solidFill>
              </a:rPr>
              <a:t>Else if(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){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dijalankan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sebelumnya</a:t>
            </a:r>
            <a:r>
              <a:rPr lang="en-US" dirty="0">
                <a:solidFill>
                  <a:srgbClr val="FF0000"/>
                </a:solidFill>
              </a:rPr>
              <a:t> false}</a:t>
            </a:r>
          </a:p>
          <a:p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Ternary (</a:t>
            </a:r>
            <a:r>
              <a:rPr lang="en-ID" b="0" dirty="0" err="1">
                <a:solidFill>
                  <a:srgbClr val="00B0F0"/>
                </a:solidFill>
                <a:effectLst/>
                <a:latin typeface="Fira Code" panose="020B0809050000020004" pitchFamily="49" charset="0"/>
              </a:rPr>
              <a:t>usia</a:t>
            </a:r>
            <a:r>
              <a:rPr lang="en-ID" b="0" dirty="0">
                <a:solidFill>
                  <a:srgbClr val="00B0F0"/>
                </a:solidFill>
                <a:effectLst/>
                <a:latin typeface="Fira Code" panose="020B0809050000020004" pitchFamily="49" charset="0"/>
              </a:rPr>
              <a:t> = ($</a:t>
            </a:r>
            <a:r>
              <a:rPr lang="en-ID" b="0" dirty="0" err="1">
                <a:solidFill>
                  <a:srgbClr val="00B0F0"/>
                </a:solidFill>
                <a:effectLst/>
                <a:latin typeface="Fira Code" panose="020B0809050000020004" pitchFamily="49" charset="0"/>
              </a:rPr>
              <a:t>usia</a:t>
            </a:r>
            <a:r>
              <a:rPr lang="en-ID" b="0" dirty="0">
                <a:solidFill>
                  <a:srgbClr val="00B0F0"/>
                </a:solidFill>
                <a:effectLst/>
                <a:latin typeface="Fira Code" panose="020B0809050000020004" pitchFamily="49" charset="0"/>
              </a:rPr>
              <a:t> &gt;= 50) ? "</a:t>
            </a:r>
            <a:r>
              <a:rPr lang="en-ID" b="0" dirty="0" err="1">
                <a:solidFill>
                  <a:srgbClr val="00B0F0"/>
                </a:solidFill>
                <a:effectLst/>
                <a:latin typeface="Fira Code" panose="020B0809050000020004" pitchFamily="49" charset="0"/>
              </a:rPr>
              <a:t>lansia</a:t>
            </a:r>
            <a:r>
              <a:rPr lang="en-ID" b="0" dirty="0">
                <a:solidFill>
                  <a:srgbClr val="00B0F0"/>
                </a:solidFill>
                <a:effectLst/>
                <a:latin typeface="Fira Code" panose="020B0809050000020004" pitchFamily="49" charset="0"/>
              </a:rPr>
              <a:t>" : "</a:t>
            </a:r>
            <a:r>
              <a:rPr lang="en-ID" b="0" dirty="0" err="1">
                <a:solidFill>
                  <a:srgbClr val="00B0F0"/>
                </a:solidFill>
                <a:effectLst/>
                <a:latin typeface="Fira Code" panose="020B0809050000020004" pitchFamily="49" charset="0"/>
              </a:rPr>
              <a:t>muda</a:t>
            </a:r>
            <a:r>
              <a:rPr lang="en-ID" b="0" dirty="0">
                <a:solidFill>
                  <a:srgbClr val="00B0F0"/>
                </a:solidFill>
                <a:effectLst/>
                <a:latin typeface="Fira Code" panose="020B0809050000020004" pitchFamily="49" charset="0"/>
              </a:rPr>
              <a:t>";</a:t>
            </a:r>
          </a:p>
          <a:p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Switch Case : </a:t>
            </a:r>
            <a:r>
              <a:rPr lang="en-US" dirty="0" err="1">
                <a:solidFill>
                  <a:srgbClr val="FF0000"/>
                </a:solidFill>
              </a:rPr>
              <a:t>berdasarkan</a:t>
            </a:r>
            <a:r>
              <a:rPr lang="en-US" dirty="0">
                <a:solidFill>
                  <a:srgbClr val="FF0000"/>
                </a:solidFill>
              </a:rPr>
              <a:t> case </a:t>
            </a:r>
            <a:r>
              <a:rPr lang="en-US" dirty="0" err="1">
                <a:solidFill>
                  <a:srgbClr val="FF0000"/>
                </a:solidFill>
              </a:rPr>
              <a:t>didalamnya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 break; agar </a:t>
            </a:r>
            <a:r>
              <a:rPr lang="en-US" dirty="0" err="1">
                <a:solidFill>
                  <a:srgbClr val="FF0000"/>
                </a:solidFill>
              </a:rPr>
              <a:t>pengecekan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berarti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>
                <a:solidFill>
                  <a:srgbClr val="FF0000"/>
                </a:solidFill>
              </a:rPr>
              <a:t> case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terpenuhi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menjalankan</a:t>
            </a:r>
            <a:r>
              <a:rPr lang="en-US" dirty="0">
                <a:solidFill>
                  <a:srgbClr val="FF0000"/>
                </a:solidFill>
              </a:rPr>
              <a:t> default</a:t>
            </a:r>
          </a:p>
          <a:p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1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3ECB-B140-7FA6-6F67-7F97B5FD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4 – Kita </a:t>
            </a:r>
            <a:r>
              <a:rPr lang="en-US" dirty="0" err="1"/>
              <a:t>akah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Looping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2EB8-A575-972D-33B9-7AC3F5DF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Materi</a:t>
            </a:r>
            <a:r>
              <a:rPr lang="en-US" dirty="0"/>
              <a:t> Halaman 148 page </a:t>
            </a:r>
            <a:r>
              <a:rPr lang="en-US" dirty="0" err="1"/>
              <a:t>nomor</a:t>
            </a:r>
            <a:r>
              <a:rPr lang="en-US" dirty="0"/>
              <a:t> 151</a:t>
            </a:r>
          </a:p>
          <a:p>
            <a:r>
              <a:rPr lang="en-ID" dirty="0"/>
              <a:t>Uji </a:t>
            </a:r>
            <a:r>
              <a:rPr lang="en-ID" dirty="0" err="1"/>
              <a:t>kodingan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akhir</a:t>
            </a:r>
            <a:endParaRPr lang="en-ID" dirty="0"/>
          </a:p>
          <a:p>
            <a:r>
              <a:rPr lang="en-ID" dirty="0"/>
              <a:t>Kesimpulan :</a:t>
            </a:r>
          </a:p>
          <a:p>
            <a:pPr marL="0" indent="0">
              <a:buNone/>
            </a:pP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FOR ($</a:t>
            </a:r>
            <a:r>
              <a:rPr lang="en-ID" dirty="0" err="1">
                <a:solidFill>
                  <a:srgbClr val="FF0000"/>
                </a:solidFill>
              </a:rPr>
              <a:t>nilai_awal</a:t>
            </a:r>
            <a:r>
              <a:rPr lang="en-ID" dirty="0">
                <a:solidFill>
                  <a:srgbClr val="FF0000"/>
                </a:solidFill>
              </a:rPr>
              <a:t>;$</a:t>
            </a:r>
            <a:r>
              <a:rPr lang="en-ID" dirty="0" err="1">
                <a:solidFill>
                  <a:srgbClr val="FF0000"/>
                </a:solidFill>
              </a:rPr>
              <a:t>nilaiTengah</a:t>
            </a:r>
            <a:r>
              <a:rPr lang="en-ID" dirty="0">
                <a:solidFill>
                  <a:srgbClr val="FF0000"/>
                </a:solidFill>
              </a:rPr>
              <a:t> == true dan </a:t>
            </a:r>
            <a:r>
              <a:rPr lang="en-ID" dirty="0" err="1">
                <a:solidFill>
                  <a:srgbClr val="FF0000"/>
                </a:solidFill>
              </a:rPr>
              <a:t>berhenti</a:t>
            </a:r>
            <a:r>
              <a:rPr lang="en-ID" dirty="0">
                <a:solidFill>
                  <a:srgbClr val="FF0000"/>
                </a:solidFill>
              </a:rPr>
              <a:t> false;$</a:t>
            </a:r>
            <a:r>
              <a:rPr lang="en-ID" dirty="0" err="1">
                <a:solidFill>
                  <a:srgbClr val="FF0000"/>
                </a:solidFill>
              </a:rPr>
              <a:t>iterasi</a:t>
            </a:r>
            <a:r>
              <a:rPr lang="en-ID" dirty="0">
                <a:solidFill>
                  <a:srgbClr val="FF0000"/>
                </a:solidFill>
              </a:rPr>
              <a:t> -&gt; </a:t>
            </a:r>
            <a:r>
              <a:rPr lang="en-ID" dirty="0" err="1">
                <a:solidFill>
                  <a:srgbClr val="FF0000"/>
                </a:solidFill>
              </a:rPr>
              <a:t>biar</a:t>
            </a:r>
            <a:r>
              <a:rPr lang="en-ID" dirty="0">
                <a:solidFill>
                  <a:srgbClr val="FF0000"/>
                </a:solidFill>
              </a:rPr>
              <a:t> ga infinity loop)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WHILE($</a:t>
            </a:r>
            <a:r>
              <a:rPr lang="en-ID" dirty="0" err="1">
                <a:solidFill>
                  <a:srgbClr val="FF0000"/>
                </a:solidFill>
              </a:rPr>
              <a:t>nilaiTengah</a:t>
            </a:r>
            <a:r>
              <a:rPr lang="en-ID" dirty="0">
                <a:solidFill>
                  <a:srgbClr val="FF0000"/>
                </a:solidFill>
              </a:rPr>
              <a:t>==true){ $</a:t>
            </a:r>
            <a:r>
              <a:rPr lang="en-ID" dirty="0" err="1">
                <a:solidFill>
                  <a:srgbClr val="FF0000"/>
                </a:solidFill>
              </a:rPr>
              <a:t>iterasi</a:t>
            </a:r>
            <a:r>
              <a:rPr lang="en-ID" dirty="0">
                <a:solidFill>
                  <a:srgbClr val="FF0000"/>
                </a:solidFill>
              </a:rPr>
              <a:t> -&gt; $</a:t>
            </a:r>
            <a:r>
              <a:rPr lang="en-ID" dirty="0" err="1">
                <a:solidFill>
                  <a:srgbClr val="FF0000"/>
                </a:solidFill>
              </a:rPr>
              <a:t>i</a:t>
            </a:r>
            <a:r>
              <a:rPr lang="en-ID" dirty="0">
                <a:solidFill>
                  <a:srgbClr val="FF0000"/>
                </a:solidFill>
              </a:rPr>
              <a:t>=$i+1// $</a:t>
            </a:r>
            <a:r>
              <a:rPr lang="en-ID" dirty="0" err="1">
                <a:solidFill>
                  <a:srgbClr val="FF0000"/>
                </a:solidFill>
              </a:rPr>
              <a:t>i</a:t>
            </a:r>
            <a:r>
              <a:rPr lang="en-ID" dirty="0">
                <a:solidFill>
                  <a:srgbClr val="FF0000"/>
                </a:solidFill>
              </a:rPr>
              <a:t>++ //$</a:t>
            </a:r>
            <a:r>
              <a:rPr lang="en-ID" dirty="0" err="1">
                <a:solidFill>
                  <a:srgbClr val="FF0000"/>
                </a:solidFill>
              </a:rPr>
              <a:t>i</a:t>
            </a:r>
            <a:r>
              <a:rPr lang="en-ID" dirty="0">
                <a:solidFill>
                  <a:srgbClr val="FF0000"/>
                </a:solidFill>
              </a:rPr>
              <a:t>+=1}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DO{}WHILE($</a:t>
            </a:r>
            <a:r>
              <a:rPr lang="en-ID" dirty="0" err="1">
                <a:solidFill>
                  <a:srgbClr val="FF0000"/>
                </a:solidFill>
              </a:rPr>
              <a:t>nilaiTengah</a:t>
            </a:r>
            <a:r>
              <a:rPr lang="en-ID" dirty="0">
                <a:solidFill>
                  <a:srgbClr val="FF0000"/>
                </a:solidFill>
              </a:rPr>
              <a:t>==TRUE)// </a:t>
            </a:r>
            <a:r>
              <a:rPr lang="en-ID" dirty="0" err="1">
                <a:solidFill>
                  <a:srgbClr val="FF0000"/>
                </a:solidFill>
              </a:rPr>
              <a:t>dicek</a:t>
            </a:r>
            <a:r>
              <a:rPr lang="en-ID" dirty="0">
                <a:solidFill>
                  <a:srgbClr val="FF0000"/>
                </a:solidFill>
              </a:rPr>
              <a:t> di </a:t>
            </a:r>
            <a:r>
              <a:rPr lang="en-ID" dirty="0" err="1">
                <a:solidFill>
                  <a:srgbClr val="FF0000"/>
                </a:solidFill>
              </a:rPr>
              <a:t>akhir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sehingga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kalau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kondisinya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ternyata</a:t>
            </a:r>
            <a:r>
              <a:rPr lang="en-ID" dirty="0">
                <a:solidFill>
                  <a:srgbClr val="FF0000"/>
                </a:solidFill>
              </a:rPr>
              <a:t> false </a:t>
            </a:r>
            <a:r>
              <a:rPr lang="en-ID" dirty="0" err="1">
                <a:solidFill>
                  <a:srgbClr val="FF0000"/>
                </a:solidFill>
              </a:rPr>
              <a:t>tetep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dijalankan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dulu</a:t>
            </a:r>
            <a:endParaRPr lang="en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FOREACH() -&gt; </a:t>
            </a:r>
            <a:r>
              <a:rPr lang="en-ID" dirty="0" err="1">
                <a:solidFill>
                  <a:srgbClr val="FF0000"/>
                </a:solidFill>
              </a:rPr>
              <a:t>perulangan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mengambil</a:t>
            </a:r>
            <a:r>
              <a:rPr lang="en-ID" dirty="0">
                <a:solidFill>
                  <a:srgbClr val="FF0000"/>
                </a:solidFill>
              </a:rPr>
              <a:t> model data </a:t>
            </a:r>
            <a:r>
              <a:rPr lang="en-ID" dirty="0" err="1">
                <a:solidFill>
                  <a:srgbClr val="FF0000"/>
                </a:solidFill>
              </a:rPr>
              <a:t>dari</a:t>
            </a:r>
            <a:r>
              <a:rPr lang="en-ID" dirty="0">
                <a:solidFill>
                  <a:srgbClr val="FF0000"/>
                </a:solidFill>
              </a:rPr>
              <a:t> array, </a:t>
            </a:r>
            <a:r>
              <a:rPr lang="en-ID" dirty="0" err="1">
                <a:solidFill>
                  <a:srgbClr val="FF0000"/>
                </a:solidFill>
              </a:rPr>
              <a:t>cirinya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dia</a:t>
            </a:r>
            <a:r>
              <a:rPr lang="en-ID" dirty="0">
                <a:solidFill>
                  <a:srgbClr val="FF0000"/>
                </a:solidFill>
              </a:rPr>
              <a:t> punya alias, foreach($data as $key =&gt; </a:t>
            </a:r>
            <a:r>
              <a:rPr lang="en-ID">
                <a:solidFill>
                  <a:srgbClr val="FF0000"/>
                </a:solidFill>
              </a:rPr>
              <a:t>$value)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671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426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Fira Code</vt:lpstr>
      <vt:lpstr>Office Theme</vt:lpstr>
      <vt:lpstr>Materi Belajar Pemrograman WEB</vt:lpstr>
      <vt:lpstr>Sesi 1 – kita akan mempelajari buku panduan PHP Laravel modul Array Multi dimensi </vt:lpstr>
      <vt:lpstr>Sesi 2 – Kita akan mempelajari Function </vt:lpstr>
      <vt:lpstr>Sesi 3 – Kita akan mempelajari Conditional (If – Else, Switch) </vt:lpstr>
      <vt:lpstr>Sesi 4 – Kita akah mempelajari Looping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Razz Cahya</dc:creator>
  <cp:lastModifiedBy>Razz Cahya</cp:lastModifiedBy>
  <cp:revision>23</cp:revision>
  <dcterms:created xsi:type="dcterms:W3CDTF">2025-01-06T04:11:19Z</dcterms:created>
  <dcterms:modified xsi:type="dcterms:W3CDTF">2025-01-15T04:06:24Z</dcterms:modified>
</cp:coreProperties>
</file>