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2" r:id="rId15"/>
    <p:sldId id="270" r:id="rId16"/>
    <p:sldId id="271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04C0-B99C-440B-8F72-04F4D66D2FA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968B-26BF-4ACB-B3C4-037EFC6F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lecture </a:t>
            </a:r>
            <a:r>
              <a:rPr lang="en-US" b="1" smtClean="0"/>
              <a:t>6 </a:t>
            </a:r>
            <a:r>
              <a:rPr lang="en-US" b="1" dirty="0" smtClean="0"/>
              <a:t>Parts Design Choices(part2)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Button Shared with Boot0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208" y="4005064"/>
            <a:ext cx="2699792" cy="4525963"/>
          </a:xfrm>
        </p:spPr>
        <p:txBody>
          <a:bodyPr/>
          <a:lstStyle/>
          <a:p>
            <a:r>
              <a:rPr lang="en-US" dirty="0" smtClean="0"/>
              <a:t>To save one more button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 descr="C:\Users\Green\Desktop\share butt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844824"/>
            <a:ext cx="2933700" cy="4486275"/>
          </a:xfrm>
          <a:prstGeom prst="rect">
            <a:avLst/>
          </a:prstGeom>
          <a:noFill/>
        </p:spPr>
      </p:pic>
      <p:pic>
        <p:nvPicPr>
          <p:cNvPr id="7171" name="Picture 3" descr="C:\Users\Green\Desktop\boot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361950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r>
              <a:rPr lang="en-US" dirty="0" smtClean="0"/>
              <a:t>Reset instead of re-power</a:t>
            </a:r>
          </a:p>
          <a:p>
            <a:r>
              <a:rPr lang="en-US" dirty="0" smtClean="0"/>
              <a:t>Helpful for Bluetooth, no re-pair needed is just reset instead of power it off and on</a:t>
            </a:r>
            <a:endParaRPr lang="en-US" dirty="0"/>
          </a:p>
        </p:txBody>
      </p:sp>
      <p:pic>
        <p:nvPicPr>
          <p:cNvPr id="8194" name="Picture 2" descr="C:\Users\Green\Desktop\res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62125"/>
            <a:ext cx="2828925" cy="509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36" y="1600200"/>
            <a:ext cx="289066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PWM Driven</a:t>
            </a:r>
          </a:p>
          <a:p>
            <a:r>
              <a:rPr lang="en-US" dirty="0" smtClean="0"/>
              <a:t>Optional diode to prevent kick-back current from buzzer</a:t>
            </a:r>
          </a:p>
          <a:p>
            <a:r>
              <a:rPr lang="en-US" dirty="0" smtClean="0"/>
              <a:t>Must be magnetic buzzer(w/polarities)</a:t>
            </a:r>
            <a:endParaRPr lang="en-US" dirty="0"/>
          </a:p>
        </p:txBody>
      </p:sp>
      <p:pic>
        <p:nvPicPr>
          <p:cNvPr id="9218" name="Picture 2" descr="C:\Users\Green\Desktop\buzz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47800"/>
            <a:ext cx="4953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1600200"/>
            <a:ext cx="2746648" cy="4525963"/>
          </a:xfrm>
        </p:spPr>
        <p:txBody>
          <a:bodyPr/>
          <a:lstStyle/>
          <a:p>
            <a:r>
              <a:rPr lang="en-US" dirty="0" smtClean="0"/>
              <a:t>Optional</a:t>
            </a:r>
          </a:p>
          <a:p>
            <a:r>
              <a:rPr lang="en-US" dirty="0" smtClean="0"/>
              <a:t>Costly but takes less time than serial print</a:t>
            </a:r>
          </a:p>
          <a:p>
            <a:r>
              <a:rPr lang="en-US" dirty="0" smtClean="0"/>
              <a:t>Real time date output</a:t>
            </a:r>
            <a:endParaRPr lang="en-US" dirty="0"/>
          </a:p>
        </p:txBody>
      </p:sp>
      <p:pic>
        <p:nvPicPr>
          <p:cNvPr id="10242" name="Picture 2" descr="C:\Users\Green\Desktop\displ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5743575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Device</a:t>
            </a:r>
            <a:endParaRPr lang="en-US" sz="6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Power sensitive, make clean power and ground</a:t>
            </a:r>
          </a:p>
          <a:p>
            <a:r>
              <a:rPr lang="en-US" dirty="0" smtClean="0"/>
              <a:t>Doesn’t have to place in the middle of mouse</a:t>
            </a:r>
            <a:endParaRPr lang="en-US" dirty="0"/>
          </a:p>
        </p:txBody>
      </p:sp>
      <p:pic>
        <p:nvPicPr>
          <p:cNvPr id="11266" name="Picture 2" descr="C:\Users\Green\Desktop\gy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700808"/>
            <a:ext cx="5867400" cy="492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MCU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349188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STM32F405RG as MCU</a:t>
            </a:r>
          </a:p>
          <a:p>
            <a:r>
              <a:rPr lang="en-US" dirty="0" smtClean="0"/>
              <a:t>All VCAP and VDD VSS should connect as what indicated here</a:t>
            </a:r>
          </a:p>
          <a:p>
            <a:r>
              <a:rPr lang="en-US" dirty="0" smtClean="0"/>
              <a:t>Boot0/boot1/reset should be connected as well</a:t>
            </a:r>
          </a:p>
          <a:p>
            <a:r>
              <a:rPr lang="en-US" dirty="0" smtClean="0"/>
              <a:t>Connect programmer and USART port </a:t>
            </a:r>
          </a:p>
        </p:txBody>
      </p:sp>
      <p:pic>
        <p:nvPicPr>
          <p:cNvPr id="12290" name="Picture 2" descr="C:\Users\Green\Desktop\mc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1850" y="1124744"/>
            <a:ext cx="5772150" cy="54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779912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8 pin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Need 3.3V for USART side for Bluetooth Power</a:t>
            </a:r>
          </a:p>
          <a:p>
            <a:r>
              <a:rPr lang="en-US" dirty="0" smtClean="0"/>
              <a:t>Follow the pin order in picture in order to compatible with existing gadgets we have</a:t>
            </a:r>
            <a:endParaRPr lang="en-US" dirty="0"/>
          </a:p>
        </p:txBody>
      </p:sp>
      <p:pic>
        <p:nvPicPr>
          <p:cNvPr id="13314" name="Picture 2" descr="C:\Users\Green\Desktop\communic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5" y="1556792"/>
            <a:ext cx="5278419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3042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 to detect battery voltage in order to protect battery</a:t>
            </a:r>
          </a:p>
          <a:p>
            <a:r>
              <a:rPr lang="en-US" dirty="0" smtClean="0"/>
              <a:t>Choose resistor wisely to prevent ADC reading saturation</a:t>
            </a:r>
          </a:p>
          <a:p>
            <a:r>
              <a:rPr lang="en-US" dirty="0" smtClean="0"/>
              <a:t>Resistor supposed to be K level</a:t>
            </a:r>
            <a:endParaRPr lang="en-US" dirty="0"/>
          </a:p>
        </p:txBody>
      </p:sp>
      <p:pic>
        <p:nvPicPr>
          <p:cNvPr id="14338" name="Picture 2" descr="C:\Users\Green\Desktop\volme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657209" cy="3843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en-US" b="1" dirty="0" smtClean="0"/>
              <a:t>Motor/Encoder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P/N </a:t>
            </a:r>
            <a:r>
              <a:rPr lang="en-US" dirty="0" err="1" smtClean="0"/>
              <a:t>mosfet</a:t>
            </a:r>
            <a:r>
              <a:rPr lang="en-US" dirty="0" smtClean="0"/>
              <a:t> type w/ </a:t>
            </a:r>
            <a:r>
              <a:rPr lang="en-US" dirty="0" smtClean="0"/>
              <a:t>level shifter Motor driver</a:t>
            </a:r>
            <a:endParaRPr lang="en-US" dirty="0"/>
          </a:p>
        </p:txBody>
      </p:sp>
      <p:pic>
        <p:nvPicPr>
          <p:cNvPr id="1026" name="Picture 2" descr="C:\Users\Green\Desktop\mo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343900" cy="481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N/N </a:t>
            </a:r>
            <a:r>
              <a:rPr lang="en-US" dirty="0" err="1" smtClean="0"/>
              <a:t>mosfet</a:t>
            </a:r>
            <a:r>
              <a:rPr lang="en-US" dirty="0" smtClean="0"/>
              <a:t> type half H-bridge w/ boost converter level shifter</a:t>
            </a:r>
            <a:endParaRPr lang="en-US" dirty="0"/>
          </a:p>
        </p:txBody>
      </p:sp>
      <p:pic>
        <p:nvPicPr>
          <p:cNvPr id="3074" name="Picture 2" descr="C:\Users\Green\Desktop\bo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09700"/>
            <a:ext cx="6124575" cy="54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N/N </a:t>
            </a:r>
            <a:r>
              <a:rPr lang="en-US" dirty="0" err="1" smtClean="0"/>
              <a:t>mosfet</a:t>
            </a:r>
            <a:r>
              <a:rPr lang="en-US" dirty="0" smtClean="0"/>
              <a:t> type </a:t>
            </a:r>
            <a:r>
              <a:rPr lang="en-US" dirty="0" smtClean="0"/>
              <a:t>All-In-One motor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reen\Desktop\nn ty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9076" y="1412776"/>
            <a:ext cx="9363076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128" y="1600200"/>
            <a:ext cx="3419872" cy="4525963"/>
          </a:xfrm>
        </p:spPr>
        <p:txBody>
          <a:bodyPr/>
          <a:lstStyle/>
          <a:p>
            <a:r>
              <a:rPr lang="en-US" dirty="0" smtClean="0"/>
              <a:t>Provided with eagle library for </a:t>
            </a:r>
            <a:r>
              <a:rPr lang="en-US" dirty="0" err="1" smtClean="0"/>
              <a:t>kitmouse</a:t>
            </a:r>
            <a:endParaRPr lang="en-US" dirty="0" smtClean="0"/>
          </a:p>
          <a:p>
            <a:r>
              <a:rPr lang="en-US" dirty="0" smtClean="0"/>
              <a:t>Either 3.3V-5V supply</a:t>
            </a:r>
            <a:endParaRPr lang="en-US" dirty="0"/>
          </a:p>
        </p:txBody>
      </p:sp>
      <p:pic>
        <p:nvPicPr>
          <p:cNvPr id="4098" name="Picture 2" descr="C:\Users\Green\Desktop\enco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539115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User Interface</a:t>
            </a:r>
            <a:endParaRPr lang="en-US" sz="6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8229600" cy="1143000"/>
          </a:xfrm>
        </p:spPr>
        <p:txBody>
          <a:bodyPr/>
          <a:lstStyle/>
          <a:p>
            <a:r>
              <a:rPr lang="en-US" b="1" dirty="0" smtClean="0"/>
              <a:t>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600200"/>
            <a:ext cx="447484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 ways to control LED with MCU</a:t>
            </a:r>
          </a:p>
          <a:p>
            <a:r>
              <a:rPr lang="en-US" dirty="0" smtClean="0"/>
              <a:t>The one on left is easier for wiring since ground is easier to find</a:t>
            </a:r>
          </a:p>
          <a:p>
            <a:r>
              <a:rPr lang="en-US" dirty="0" smtClean="0"/>
              <a:t>The way to the right is better MCU since it doesn’t draw power from MCU</a:t>
            </a:r>
            <a:endParaRPr lang="en-US" dirty="0"/>
          </a:p>
        </p:txBody>
      </p:sp>
      <p:pic>
        <p:nvPicPr>
          <p:cNvPr id="4" name="Picture 2" descr="C:\Users\Green\Desktop\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3635896" cy="6692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button</a:t>
            </a:r>
            <a:endParaRPr lang="en-US" b="1" dirty="0"/>
          </a:p>
        </p:txBody>
      </p:sp>
      <p:pic>
        <p:nvPicPr>
          <p:cNvPr id="6146" name="Picture 2" descr="C:\Users\Green\Desktop\pull down b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268760"/>
            <a:ext cx="3400425" cy="5362575"/>
          </a:xfrm>
          <a:prstGeom prst="rect">
            <a:avLst/>
          </a:prstGeom>
          <a:noFill/>
        </p:spPr>
      </p:pic>
      <p:pic>
        <p:nvPicPr>
          <p:cNvPr id="6147" name="Picture 3" descr="C:\Users\Green\Desktop\pull 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3648075" cy="511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238</Words>
  <Application>Microsoft Office PowerPoint</Application>
  <PresentationFormat>On-screen Show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6 Parts Design Choices(part2)</vt:lpstr>
      <vt:lpstr>Motor/Encoder</vt:lpstr>
      <vt:lpstr> P/N mosfet type w/ level shifter Motor driver</vt:lpstr>
      <vt:lpstr>N/N mosfet type half H-bridge w/ boost converter level shifter</vt:lpstr>
      <vt:lpstr>N/N mosfet type All-In-One motor driver</vt:lpstr>
      <vt:lpstr>Encoder</vt:lpstr>
      <vt:lpstr>User Interface</vt:lpstr>
      <vt:lpstr>LED</vt:lpstr>
      <vt:lpstr>button</vt:lpstr>
      <vt:lpstr>Button Shared with Boot0</vt:lpstr>
      <vt:lpstr>Reset Button</vt:lpstr>
      <vt:lpstr>Buzzer</vt:lpstr>
      <vt:lpstr>Display</vt:lpstr>
      <vt:lpstr>Device</vt:lpstr>
      <vt:lpstr>Gyro</vt:lpstr>
      <vt:lpstr>MCU</vt:lpstr>
      <vt:lpstr>Communication Port</vt:lpstr>
      <vt:lpstr>Voltage Meter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 Ye</dc:creator>
  <cp:lastModifiedBy>Green Ye</cp:lastModifiedBy>
  <cp:revision>52</cp:revision>
  <dcterms:created xsi:type="dcterms:W3CDTF">2014-02-17T20:47:37Z</dcterms:created>
  <dcterms:modified xsi:type="dcterms:W3CDTF">2014-02-17T22:40:22Z</dcterms:modified>
</cp:coreProperties>
</file>