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3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0E-07C0-4857-8474-86F63F78EEA6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30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0E-07C0-4857-8474-86F63F78EEA6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186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0E-07C0-4857-8474-86F63F78EEA6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387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0E-07C0-4857-8474-86F63F78EEA6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486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0E-07C0-4857-8474-86F63F78EEA6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8787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0E-07C0-4857-8474-86F63F78EEA6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386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0E-07C0-4857-8474-86F63F78EEA6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935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0E-07C0-4857-8474-86F63F78EEA6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33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0E-07C0-4857-8474-86F63F78EEA6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605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0E-07C0-4857-8474-86F63F78EEA6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856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0E-07C0-4857-8474-86F63F78EEA6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03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F00E-07C0-4857-8474-86F63F78EEA6}" type="datetimeFigureOut">
              <a:rPr lang="en-US" smtClean="0"/>
              <a:pPr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009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835" y="1122363"/>
            <a:ext cx="10948524" cy="2387600"/>
          </a:xfrm>
        </p:spPr>
        <p:txBody>
          <a:bodyPr>
            <a:normAutofit/>
          </a:bodyPr>
          <a:lstStyle/>
          <a:p>
            <a:r>
              <a:rPr lang="en-US" sz="7000" dirty="0" smtClean="0"/>
              <a:t>Lecture 3: The Controller</a:t>
            </a:r>
            <a:endParaRPr lang="en-US" sz="7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PID Control and Speed Profile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32384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PID to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velocity error is already your D (remember we took the derivative  of the encoder count at the beginning)</a:t>
            </a:r>
          </a:p>
          <a:p>
            <a:r>
              <a:rPr lang="en-US" dirty="0" smtClean="0"/>
              <a:t>Integrate the velocity error to obtain P.</a:t>
            </a:r>
          </a:p>
          <a:p>
            <a:r>
              <a:rPr lang="en-US" dirty="0" smtClean="0"/>
              <a:t>Essentially what we want is a “Positional PD Controller”.</a:t>
            </a:r>
          </a:p>
          <a:p>
            <a:r>
              <a:rPr lang="en-US" dirty="0" smtClean="0"/>
              <a:t>However, we also want to use PI for our sensor error.</a:t>
            </a:r>
          </a:p>
          <a:p>
            <a:pPr lvl="1"/>
            <a:r>
              <a:rPr lang="en-US" dirty="0" smtClean="0"/>
              <a:t>Integrating the sensor error allows us to permanently correct our angle if the angle of our mouse is off.</a:t>
            </a:r>
          </a:p>
          <a:p>
            <a:r>
              <a:rPr lang="en-US" dirty="0" smtClean="0"/>
              <a:t>Using a PI controller for our encoder velocity error, gyro error, and (positional) sensor error will give us everything we want.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37883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the PWM of the motors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Something like this should be at the end of your </a:t>
            </a:r>
            <a:r>
              <a:rPr lang="en-US" dirty="0" err="1" smtClean="0"/>
              <a:t>systick</a:t>
            </a:r>
            <a:r>
              <a:rPr lang="en-US" dirty="0" smtClean="0"/>
              <a:t> function: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setLeftPwm</a:t>
            </a:r>
            <a:r>
              <a:rPr lang="en-US" dirty="0" smtClean="0"/>
              <a:t>(</a:t>
            </a:r>
            <a:r>
              <a:rPr lang="en-US" dirty="0" err="1" smtClean="0"/>
              <a:t>errorX</a:t>
            </a:r>
            <a:r>
              <a:rPr lang="en-US" dirty="0" smtClean="0"/>
              <a:t> – </a:t>
            </a:r>
            <a:r>
              <a:rPr lang="en-US" dirty="0" err="1" smtClean="0"/>
              <a:t>errorW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setRightPwm</a:t>
            </a:r>
            <a:r>
              <a:rPr lang="en-US" dirty="0" smtClean="0"/>
              <a:t>(</a:t>
            </a:r>
            <a:r>
              <a:rPr lang="en-US" dirty="0" err="1" smtClean="0"/>
              <a:t>errorX</a:t>
            </a:r>
            <a:r>
              <a:rPr lang="en-US" dirty="0" smtClean="0"/>
              <a:t> + </a:t>
            </a:r>
            <a:r>
              <a:rPr lang="en-US" dirty="0" err="1" smtClean="0"/>
              <a:t>errorW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errorX</a:t>
            </a:r>
            <a:r>
              <a:rPr lang="en-US" dirty="0" smtClean="0"/>
              <a:t> is the translational error</a:t>
            </a:r>
          </a:p>
          <a:p>
            <a:r>
              <a:rPr lang="en-US" dirty="0" err="1" smtClean="0"/>
              <a:t>errorW</a:t>
            </a:r>
            <a:r>
              <a:rPr lang="en-US" dirty="0" smtClean="0"/>
              <a:t> is the angular error</a:t>
            </a:r>
          </a:p>
          <a:p>
            <a:r>
              <a:rPr lang="en-US" dirty="0" smtClean="0"/>
              <a:t>You can change the direction of </a:t>
            </a:r>
            <a:r>
              <a:rPr lang="en-US" dirty="0" err="1" smtClean="0"/>
              <a:t>errorW</a:t>
            </a:r>
            <a:r>
              <a:rPr lang="en-US" dirty="0" smtClean="0"/>
              <a:t> if you want, just switch the + and -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66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sensor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b="1" dirty="0" smtClean="0"/>
              <a:t>if(</a:t>
            </a:r>
            <a:r>
              <a:rPr lang="en-US" sz="3000" b="1" dirty="0" err="1" smtClean="0"/>
              <a:t>DLSensor</a:t>
            </a:r>
            <a:r>
              <a:rPr lang="en-US" sz="3000" b="1" dirty="0" smtClean="0"/>
              <a:t> &gt; </a:t>
            </a:r>
            <a:r>
              <a:rPr lang="en-US" sz="3000" b="1" dirty="0" err="1" smtClean="0"/>
              <a:t>DLMiddleValue</a:t>
            </a:r>
            <a:r>
              <a:rPr lang="en-US" sz="3000" b="1" dirty="0" smtClean="0"/>
              <a:t> &amp;&amp; </a:t>
            </a:r>
            <a:r>
              <a:rPr lang="en-US" sz="3000" b="1" dirty="0" err="1" smtClean="0"/>
              <a:t>DRSensor</a:t>
            </a:r>
            <a:r>
              <a:rPr lang="en-US" sz="3000" b="1" dirty="0" smtClean="0"/>
              <a:t> &lt; </a:t>
            </a:r>
            <a:r>
              <a:rPr lang="en-US" sz="3000" b="1" dirty="0" err="1" smtClean="0"/>
              <a:t>DRMiddleValue</a:t>
            </a:r>
            <a:r>
              <a:rPr lang="en-US" sz="3000" b="1" dirty="0" smtClean="0"/>
              <a:t>)</a:t>
            </a:r>
          </a:p>
          <a:p>
            <a:pPr>
              <a:buNone/>
            </a:pPr>
            <a:r>
              <a:rPr lang="en-US" sz="3000" b="1" dirty="0" smtClean="0"/>
              <a:t>		</a:t>
            </a:r>
            <a:r>
              <a:rPr lang="en-US" sz="3000" b="1" dirty="0" err="1" smtClean="0"/>
              <a:t>sensorError</a:t>
            </a:r>
            <a:r>
              <a:rPr lang="en-US" sz="3000" b="1" dirty="0" smtClean="0"/>
              <a:t> = </a:t>
            </a:r>
            <a:r>
              <a:rPr lang="en-US" sz="3000" b="1" dirty="0" err="1" smtClean="0"/>
              <a:t>DLMiddleValue</a:t>
            </a:r>
            <a:r>
              <a:rPr lang="en-US" sz="3000" b="1" dirty="0" smtClean="0"/>
              <a:t> - </a:t>
            </a:r>
            <a:r>
              <a:rPr lang="en-US" sz="3000" b="1" dirty="0" err="1" smtClean="0"/>
              <a:t>DLSensor</a:t>
            </a:r>
            <a:r>
              <a:rPr lang="en-US" sz="3000" b="1" dirty="0" smtClean="0"/>
              <a:t>;</a:t>
            </a:r>
          </a:p>
          <a:p>
            <a:pPr>
              <a:buNone/>
            </a:pPr>
            <a:r>
              <a:rPr lang="en-US" sz="3000" b="1" dirty="0" smtClean="0"/>
              <a:t>else if(</a:t>
            </a:r>
            <a:r>
              <a:rPr lang="en-US" sz="3000" b="1" dirty="0" err="1" smtClean="0"/>
              <a:t>DRSensor</a:t>
            </a:r>
            <a:r>
              <a:rPr lang="en-US" sz="3000" b="1" dirty="0" smtClean="0"/>
              <a:t> &gt; </a:t>
            </a:r>
            <a:r>
              <a:rPr lang="en-US" sz="3000" b="1" dirty="0" err="1" smtClean="0"/>
              <a:t>DRMiddleValue</a:t>
            </a:r>
            <a:r>
              <a:rPr lang="en-US" sz="3000" b="1" dirty="0" smtClean="0"/>
              <a:t> &amp;&amp; </a:t>
            </a:r>
            <a:r>
              <a:rPr lang="en-US" sz="3000" b="1" dirty="0" err="1" smtClean="0"/>
              <a:t>DLSensor</a:t>
            </a:r>
            <a:r>
              <a:rPr lang="en-US" sz="3000" b="1" dirty="0" smtClean="0"/>
              <a:t> &lt; </a:t>
            </a:r>
            <a:r>
              <a:rPr lang="en-US" sz="3000" b="1" dirty="0" err="1" smtClean="0"/>
              <a:t>DLMiddleValue</a:t>
            </a:r>
            <a:r>
              <a:rPr lang="en-US" sz="3000" b="1" dirty="0" smtClean="0"/>
              <a:t>)</a:t>
            </a:r>
          </a:p>
          <a:p>
            <a:pPr>
              <a:buNone/>
            </a:pPr>
            <a:r>
              <a:rPr lang="en-US" sz="3000" b="1" dirty="0" smtClean="0"/>
              <a:t>		</a:t>
            </a:r>
            <a:r>
              <a:rPr lang="en-US" sz="3000" b="1" dirty="0" err="1" smtClean="0"/>
              <a:t>sensorError</a:t>
            </a:r>
            <a:r>
              <a:rPr lang="en-US" sz="3000" b="1" dirty="0" smtClean="0"/>
              <a:t> = </a:t>
            </a:r>
            <a:r>
              <a:rPr lang="en-US" sz="3000" b="1" dirty="0" err="1" smtClean="0"/>
              <a:t>DRSensor</a:t>
            </a:r>
            <a:r>
              <a:rPr lang="en-US" sz="3000" b="1" dirty="0" smtClean="0"/>
              <a:t> - </a:t>
            </a:r>
            <a:r>
              <a:rPr lang="en-US" sz="3000" b="1" dirty="0" err="1" smtClean="0"/>
              <a:t>DRMiddleValue</a:t>
            </a:r>
            <a:r>
              <a:rPr lang="en-US" sz="3000" b="1" dirty="0" smtClean="0"/>
              <a:t>;</a:t>
            </a:r>
          </a:p>
          <a:p>
            <a:pPr>
              <a:buNone/>
            </a:pPr>
            <a:r>
              <a:rPr lang="en-US" sz="3000" b="1" dirty="0" smtClean="0"/>
              <a:t>else</a:t>
            </a:r>
          </a:p>
          <a:p>
            <a:pPr>
              <a:buNone/>
            </a:pPr>
            <a:r>
              <a:rPr lang="en-US" sz="3000" b="1" dirty="0" smtClean="0"/>
              <a:t>		</a:t>
            </a:r>
            <a:r>
              <a:rPr lang="en-US" sz="3000" b="1" dirty="0" err="1" smtClean="0"/>
              <a:t>sensorError</a:t>
            </a:r>
            <a:r>
              <a:rPr lang="en-US" sz="3000" b="1" dirty="0" smtClean="0"/>
              <a:t> = 0;</a:t>
            </a:r>
            <a:endParaRPr 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br>
              <a:rPr lang="en-US" dirty="0" smtClean="0"/>
            </a:br>
            <a:r>
              <a:rPr lang="en-US" sz="2200" i="1" dirty="0" smtClean="0"/>
              <a:t> </a:t>
            </a:r>
            <a:r>
              <a:rPr lang="en-US" sz="3000" i="1" dirty="0" smtClean="0"/>
              <a:t>(to be completed over the next 2-3 weeks)</a:t>
            </a:r>
            <a:endParaRPr lang="en-US" sz="3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system that allows you to easily control the angular and translational velocity of your mouse</a:t>
            </a:r>
          </a:p>
          <a:p>
            <a:r>
              <a:rPr lang="en-US" dirty="0" smtClean="0"/>
              <a:t>Utilize feedback from multiple sensors (IR sensors, encoders, gyro)</a:t>
            </a:r>
          </a:p>
          <a:p>
            <a:r>
              <a:rPr lang="en-US" dirty="0" smtClean="0"/>
              <a:t>Mouse should accelerate and decelerate at a constant rate, for both angular and translational movement</a:t>
            </a:r>
          </a:p>
          <a:p>
            <a:r>
              <a:rPr lang="en-US" dirty="0" smtClean="0"/>
              <a:t>Mouse should not collide with walls</a:t>
            </a:r>
          </a:p>
          <a:p>
            <a:r>
              <a:rPr lang="en-US" dirty="0" smtClean="0"/>
              <a:t>Control your mouse using practical measurement units, like millimeters</a:t>
            </a:r>
          </a:p>
        </p:txBody>
      </p:sp>
    </p:spTree>
    <p:extLst>
      <p:ext uri="{BB962C8B-B14F-4D97-AF65-F5344CB8AC3E}">
        <p14:creationId xmlns="" xmlns:p14="http://schemas.microsoft.com/office/powerpoint/2010/main" val="16658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code will be in the </a:t>
            </a:r>
            <a:r>
              <a:rPr lang="en-US" dirty="0" err="1" smtClean="0"/>
              <a:t>systick</a:t>
            </a:r>
            <a:r>
              <a:rPr lang="en-US" dirty="0" smtClean="0"/>
              <a:t> handler</a:t>
            </a:r>
          </a:p>
          <a:p>
            <a:pPr lvl="1"/>
            <a:r>
              <a:rPr lang="en-US" dirty="0" smtClean="0"/>
              <a:t>This will make sure that your mouse is always maintaining the correct velocity</a:t>
            </a:r>
          </a:p>
          <a:p>
            <a:pPr lvl="1"/>
            <a:r>
              <a:rPr lang="en-US" dirty="0" smtClean="0"/>
              <a:t>Also makes sure we can obtain accurate velocities, since we know the time between </a:t>
            </a:r>
            <a:r>
              <a:rPr lang="en-US" dirty="0" err="1" smtClean="0"/>
              <a:t>systick</a:t>
            </a:r>
            <a:r>
              <a:rPr lang="en-US" dirty="0" smtClean="0"/>
              <a:t> calls (1 </a:t>
            </a:r>
            <a:r>
              <a:rPr lang="en-US" dirty="0" err="1" smtClean="0"/>
              <a:t>ms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From outside your controller, you will be able to set the mouse’s two velocities (angular and translational). The controller will automatically accelerate or decelerate to that velocity, then maintain it.</a:t>
            </a:r>
          </a:p>
        </p:txBody>
      </p:sp>
    </p:spTree>
    <p:extLst>
      <p:ext uri="{BB962C8B-B14F-4D97-AF65-F5344CB8AC3E}">
        <p14:creationId xmlns="" xmlns:p14="http://schemas.microsoft.com/office/powerpoint/2010/main" val="31162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Green\Desktop\block 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085" y="0"/>
            <a:ext cx="10839037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5" y="1391880"/>
            <a:ext cx="7807623" cy="507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870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Within 1ms we need to finish all things as follow in sequence</a:t>
            </a:r>
          </a:p>
          <a:p>
            <a:pPr marL="514350" indent="-514350">
              <a:buAutoNum type="arabicPeriod"/>
            </a:pPr>
            <a:r>
              <a:rPr lang="en-US" dirty="0" smtClean="0"/>
              <a:t>Collect data from all Sensors(IR, gyro, encoders)</a:t>
            </a:r>
          </a:p>
          <a:p>
            <a:pPr marL="514350" indent="-514350">
              <a:buAutoNum type="arabicPeriod"/>
            </a:pPr>
            <a:r>
              <a:rPr lang="en-US" dirty="0" smtClean="0"/>
              <a:t>Decide the ideal velocities you want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 smtClean="0"/>
              <a:t>Find the actual velocities from sensors as feedback(encoder value for translational velocity and gyro for rotational velocity)</a:t>
            </a:r>
          </a:p>
          <a:p>
            <a:pPr marL="514350" indent="-514350">
              <a:buAutoNum type="arabicPeriod"/>
            </a:pPr>
            <a:r>
              <a:rPr lang="en-US" dirty="0" smtClean="0"/>
              <a:t>Find difference between ideal velocity and feedback as Error</a:t>
            </a:r>
          </a:p>
          <a:p>
            <a:pPr marL="514350" indent="-514350">
              <a:buAutoNum type="arabicPeriod"/>
            </a:pPr>
            <a:r>
              <a:rPr lang="en-US" dirty="0" smtClean="0"/>
              <a:t>Input errors to PD controller in a clever way</a:t>
            </a:r>
          </a:p>
          <a:p>
            <a:pPr marL="514350" indent="-514350">
              <a:buAutoNum type="arabicPeriod"/>
            </a:pPr>
            <a:r>
              <a:rPr lang="en-US" dirty="0" smtClean="0"/>
              <a:t>Set the PWM of the motors based on the output from </a:t>
            </a:r>
            <a:r>
              <a:rPr lang="en-US" smtClean="0"/>
              <a:t>PD controller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8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actual velocities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derivative of the encoder counts</a:t>
            </a:r>
          </a:p>
          <a:p>
            <a:r>
              <a:rPr lang="en-US" dirty="0" smtClean="0"/>
              <a:t>Gyro also gives you the angular velocity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36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ideal velocities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accelerating or decelerating, then add or subtract (respectively) your acceleration rate from the previous ideal velocity to get the current ideal velocity</a:t>
            </a:r>
          </a:p>
          <a:p>
            <a:r>
              <a:rPr lang="en-US" dirty="0" smtClean="0"/>
              <a:t>If you are not accelerating or decelerating, then your current ideal velocity is unchanged</a:t>
            </a:r>
          </a:p>
          <a:p>
            <a:r>
              <a:rPr lang="en-US" dirty="0" smtClean="0"/>
              <a:t>This creates the ideal trapezoidal shape for your speed profile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65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PID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translational:</a:t>
            </a:r>
          </a:p>
          <a:p>
            <a:pPr lvl="1"/>
            <a:r>
              <a:rPr lang="en-US" dirty="0" smtClean="0"/>
              <a:t>We really only have encoders for feedback, since the gyro doesn’t tell us translational movement and the front sensors don’t have a wall close enough most of the time</a:t>
            </a:r>
          </a:p>
          <a:p>
            <a:pPr lvl="1"/>
            <a:r>
              <a:rPr lang="en-US" dirty="0" smtClean="0"/>
              <a:t>Therefore we can use the ideal velocity minus the actual velocity for our PID input</a:t>
            </a:r>
          </a:p>
          <a:p>
            <a:r>
              <a:rPr lang="en-US" dirty="0" smtClean="0"/>
              <a:t>For angular:</a:t>
            </a:r>
          </a:p>
          <a:p>
            <a:pPr lvl="1"/>
            <a:r>
              <a:rPr lang="en-US" dirty="0" smtClean="0"/>
              <a:t>Same as the translational, but we can add sensor error and gyro error.</a:t>
            </a:r>
          </a:p>
          <a:p>
            <a:pPr lvl="2"/>
            <a:r>
              <a:rPr lang="en-US" dirty="0" smtClean="0"/>
              <a:t>You will need to scale the gyro output so that has roughly the same value as the encoder error</a:t>
            </a:r>
          </a:p>
          <a:p>
            <a:pPr lvl="2"/>
            <a:r>
              <a:rPr lang="en-US" dirty="0" smtClean="0"/>
              <a:t>Note that the sensor error is a positional error, while the encoder and gyro errors are velocities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88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584</Words>
  <Application>Microsoft Office PowerPoint</Application>
  <PresentationFormat>Custom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Lecture 3: The Controller</vt:lpstr>
      <vt:lpstr>Objective  (to be completed over the next 2-3 weeks)</vt:lpstr>
      <vt:lpstr>Overview</vt:lpstr>
      <vt:lpstr>Slide 4</vt:lpstr>
      <vt:lpstr>Speed Profile</vt:lpstr>
      <vt:lpstr>The Steps</vt:lpstr>
      <vt:lpstr>Find the actual velocities</vt:lpstr>
      <vt:lpstr>Find the ideal velocities </vt:lpstr>
      <vt:lpstr>Get the PID input</vt:lpstr>
      <vt:lpstr>Apply PID to errors</vt:lpstr>
      <vt:lpstr>Set the PWM of the motors</vt:lpstr>
      <vt:lpstr>Get sensor error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Jeremy Haugen</dc:creator>
  <cp:lastModifiedBy>Green Ye</cp:lastModifiedBy>
  <cp:revision>28</cp:revision>
  <dcterms:created xsi:type="dcterms:W3CDTF">2014-01-15T07:27:37Z</dcterms:created>
  <dcterms:modified xsi:type="dcterms:W3CDTF">2014-01-16T02:44:44Z</dcterms:modified>
</cp:coreProperties>
</file>