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54EA77-5409-42D0-A0B3-E5C4B8C8F49D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41F27-82B1-4B61-8031-E01F3FD8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42C23-6C28-4D67-B354-1068858A0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3710C-382A-4F7C-8360-5DB404F8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086F3-7E87-48A2-B039-3FC17AC6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D55E-458C-4440-AE19-54486E86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5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99E71-105F-42CF-ADBB-822AD677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B01E8-0DD4-4F88-A088-7B2183A1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78726-0434-4D17-9B7C-A8E9FA39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03999-DB0B-4BBE-8E96-4B9117C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CE43A-9A1E-40AB-8C3E-22767C31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A6F7B-A69F-47A0-A071-C0FC7D42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ADE54-7E60-4B4C-88A9-A2C3FD66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F1935-48A8-4AA0-A98D-6796D59A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02F59-2386-4BBC-959E-A8954835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EF5C0-D4B6-4797-A02D-22E272A7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2CF54-37DF-4523-8969-34CB327E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50AD2-1BB9-488D-9BC1-8710089C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5D69B-F429-47AA-845C-7487ADC8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09B9C-AC87-441C-A23A-D77AFB93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FEA72-E468-4867-B770-5EF83BB4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959C-DE14-488B-90AD-347A0FEA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B11DE-070E-4FA6-9A1C-B5488FD8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78F85-3D1F-40C8-8CAC-BE6DD23C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C051F-279B-455B-9779-4167F5BB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8CB50-723B-4E71-9940-F2930FF5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5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4249-1F40-4C70-847B-7573E58F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2AA16-53F6-46E9-91C4-51353427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A985E-073D-4516-93A6-F0E199FD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FD71A-994E-4A51-802D-DA79A2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AFC43-FCA3-44C8-881D-22E88A84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301DC-67D2-46BD-B8A8-D194005F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982E-2E13-467C-803E-EF1FC846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04753-B841-4275-A145-392C9FC5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62B8C-7040-46F5-9A61-0641CE15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98802-6003-43CE-BCA8-D9518B86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41A19-D18D-46CE-BEE9-5D05E5A3C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A604BD-36CC-41C7-963E-4F1FB694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E7B26-B103-4E41-8D5B-DB9A4781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BA25BB-10C8-4E36-9E6F-01E9E05D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1374-E24A-4905-9EDC-7E34494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01F15-5A62-4397-8104-088BE31A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08495E-C3D9-4BBB-BBA0-14C5C941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589F0-D7C9-41D5-A05F-F558FEF7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DF438-B464-4AC2-B033-957E91DE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A6E28E-FDA2-4E96-9349-251354C6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3560F-7C08-4C8D-88DE-5980349A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F3BB-B170-4C9C-8F72-BEC7BAAA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C3BD-9B20-405D-B8EF-5B87D79F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2EC3B-B4FC-418E-ADA5-34E5DB00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D36D6-CC84-4F57-B086-DBED606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7F664-28AE-4791-A016-FCF0742F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A9B83-46E1-4973-A906-7141B68D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57C5-457B-4440-9E81-C8E145EA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75196-076F-4FFD-AFBC-4771E0482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75133-7981-4FFF-B4B2-1F0470D3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B4E0E-F69B-474D-A58A-9A8E8AC9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ABDDA-3331-48B7-A03F-4E690B4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B02B8-5696-4744-AEB6-66DD7960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6F158-C9FD-425D-AC30-FD4DE720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CDAED-0A9A-4D52-A223-2839B0D5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11DC7-EA69-4399-AEEA-E8516D29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62CD-3918-4126-8C9F-B17DE1751FC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506A6-8031-4BBC-A8CE-210529170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0CBC4-05D8-402E-891D-89EEB6C4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C575-FB0B-41B8-B201-A3EB047C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6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C6AB55-556C-4A9C-AE66-88965EBDA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71537"/>
            <a:ext cx="9601200" cy="5114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970FA-024C-4B9A-BB2B-917B69FAE66A}"/>
              </a:ext>
            </a:extLst>
          </p:cNvPr>
          <p:cNvSpPr txBox="1"/>
          <p:nvPr/>
        </p:nvSpPr>
        <p:spPr>
          <a:xfrm>
            <a:off x="5937738" y="409872"/>
            <a:ext cx="266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06458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59F020-A973-4913-9D84-D45ECA2D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84" y="1384723"/>
            <a:ext cx="6559061" cy="50160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952602-C70F-44AA-8797-D62896F71AE5}"/>
              </a:ext>
            </a:extLst>
          </p:cNvPr>
          <p:cNvSpPr txBox="1"/>
          <p:nvPr/>
        </p:nvSpPr>
        <p:spPr>
          <a:xfrm>
            <a:off x="5741377" y="888024"/>
            <a:ext cx="321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时序图</a:t>
            </a:r>
          </a:p>
        </p:txBody>
      </p:sp>
    </p:spTree>
    <p:extLst>
      <p:ext uri="{BB962C8B-B14F-4D97-AF65-F5344CB8AC3E}">
        <p14:creationId xmlns:p14="http://schemas.microsoft.com/office/powerpoint/2010/main" val="89911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1D27F-028E-4515-8F8A-EFD77E76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68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B3D64-F7C1-4000-AD7C-890FDDB9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87" y="1111623"/>
            <a:ext cx="6909838" cy="52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0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9AEF-0978-4E2C-8216-AB2E5F87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4B738-9523-48F7-BF78-CA23B73D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表格和时序图不需要多说。</a:t>
            </a:r>
          </a:p>
          <a:p>
            <a:r>
              <a:rPr lang="zh-CN" altLang="en-US" dirty="0"/>
              <a:t>关于类图，有这样的一个问题，如果把</a:t>
            </a:r>
            <a:r>
              <a:rPr lang="en-US" altLang="zh-CN" dirty="0"/>
              <a:t>dates</a:t>
            </a:r>
            <a:r>
              <a:rPr lang="zh-CN" altLang="en-US" dirty="0"/>
              <a:t>和</a:t>
            </a:r>
            <a:r>
              <a:rPr lang="en-US" altLang="zh-CN" dirty="0"/>
              <a:t>events</a:t>
            </a:r>
            <a:r>
              <a:rPr lang="zh-CN" altLang="en-US" dirty="0"/>
              <a:t>都抽象成类拿出来，总有一种违和感。</a:t>
            </a:r>
          </a:p>
          <a:p>
            <a:r>
              <a:rPr lang="zh-CN" altLang="en-US" dirty="0"/>
              <a:t>我查阅了类似资料，也是觉得不合理，几乎没有这样做的。</a:t>
            </a:r>
          </a:p>
          <a:p>
            <a:r>
              <a:rPr lang="zh-CN" altLang="en-US" dirty="0"/>
              <a:t>由于这次只针对</a:t>
            </a:r>
            <a:r>
              <a:rPr lang="en-US" altLang="zh-CN" dirty="0"/>
              <a:t>calendar</a:t>
            </a:r>
            <a:r>
              <a:rPr lang="zh-CN" altLang="en-US" dirty="0"/>
              <a:t>这一个</a:t>
            </a:r>
            <a:r>
              <a:rPr lang="en-US" altLang="zh-CN" dirty="0"/>
              <a:t>function</a:t>
            </a:r>
            <a:r>
              <a:rPr lang="zh-CN" altLang="en-US" dirty="0"/>
              <a:t>设计，我觉得内容比较单薄，因此做起来也不大顺手。</a:t>
            </a:r>
          </a:p>
        </p:txBody>
      </p:sp>
    </p:spTree>
    <p:extLst>
      <p:ext uri="{BB962C8B-B14F-4D97-AF65-F5344CB8AC3E}">
        <p14:creationId xmlns:p14="http://schemas.microsoft.com/office/powerpoint/2010/main" val="417317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类图</vt:lpstr>
      <vt:lpstr>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 睿宇</dc:creator>
  <cp:lastModifiedBy>姜 睿宇</cp:lastModifiedBy>
  <cp:revision>1</cp:revision>
  <dcterms:created xsi:type="dcterms:W3CDTF">2021-04-28T04:16:10Z</dcterms:created>
  <dcterms:modified xsi:type="dcterms:W3CDTF">2021-04-28T04:16:50Z</dcterms:modified>
</cp:coreProperties>
</file>