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4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5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9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0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10A8572-6D81-42D6-A157-3E43144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 THẦN LINH ĐẾN</a:t>
            </a:r>
          </a:p>
        </p:txBody>
      </p:sp>
    </p:spTree>
    <p:extLst>
      <p:ext uri="{BB962C8B-B14F-4D97-AF65-F5344CB8AC3E}">
        <p14:creationId xmlns:p14="http://schemas.microsoft.com/office/powerpoint/2010/main" val="331722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A6246122-967D-4D3D-95BE-C40C1592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cõi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thẳm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Linh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98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BB64D5-1FE9-45E5-9117-A52493AD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Thần Ngài tuôn đổ làm mọi lòng tươi mới,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</a:t>
            </a:r>
            <a:r>
              <a:rPr lang="vi-VN" dirty="0"/>
              <a:t>nguyện cầu tha thiết với Cha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BB64D5-1FE9-45E5-9117-A52493AD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Chúa! Chúng con khẩn thiết xin Ngài đến,</a:t>
            </a:r>
            <a:br>
              <a:rPr lang="vi-VN" dirty="0"/>
            </a:br>
            <a:r>
              <a:rPr lang="vi-VN" dirty="0"/>
              <a:t>ban nước sống tưới mát chúng con.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80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BB64D5-1FE9-45E5-9117-A52493AD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Đưa hồn linh chúng con đến với Cha.</a:t>
            </a:r>
            <a:r>
              <a:rPr lang="en-US" dirty="0"/>
              <a:t> </a:t>
            </a:r>
            <a:r>
              <a:rPr lang="vi-VN" dirty="0"/>
              <a:t>Hỡi Chúa, xin Chúa khiến cho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</a:t>
            </a:r>
            <a:r>
              <a:rPr lang="vi-VN" dirty="0"/>
              <a:t>lòng hiệp nhất.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BB64D5-1FE9-45E5-9117-A52493AD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Đến với Chúa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tấm </a:t>
            </a:r>
            <a:r>
              <a:rPr lang="vi-VN" dirty="0"/>
              <a:t>lòng vỡ tan.</a:t>
            </a:r>
            <a:br>
              <a:rPr lang="vi-VN" dirty="0"/>
            </a:br>
            <a:r>
              <a:rPr lang="vi-VN" dirty="0"/>
              <a:t>Đến với Chúa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tấm </a:t>
            </a:r>
            <a:r>
              <a:rPr lang="vi-VN" dirty="0"/>
              <a:t>lòng biết 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38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B560143-3FD3-43AF-B7A5-4C3A7405ED36}" vid="{EAECF974-B842-4028-9E5D-9E1B09DFD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24</TotalTime>
  <Words>52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XIN THẦN LINH ĐẾN</vt:lpstr>
      <vt:lpstr>Từ cõi lòng sâu thẳm,  con xin Thần Linh Chúa hiện diện đầy vinh hiển trong lòng này.</vt:lpstr>
      <vt:lpstr>Nguyện Thần Ngài tuôn đổ làm mọi lòng tươi mới,  lời nguyện cầu tha thiết với Cha tình yêu. </vt:lpstr>
      <vt:lpstr>Lạy Chúa! Chúng con khẩn thiết xin Ngài đến, ban nước sống tưới mát chúng con. </vt:lpstr>
      <vt:lpstr>Đưa hồn linh chúng con đến với Cha. Hỡi Chúa, xin Chúa khiến cho  mỗi lòng hiệp nhất.</vt:lpstr>
      <vt:lpstr>Đến với Chúa với  tấm lòng vỡ tan. Đến với Chúa với  tấm lòng biết ơn.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Từ cõi lòng sâu thẳm, con xin Thần Linh Chúa hiện diện đầy vinh hiển trong lòng này.</dc:title>
  <dc:creator>Loc, Nguyen Ngoc Thien</dc:creator>
  <cp:lastModifiedBy>Ha Le</cp:lastModifiedBy>
  <cp:revision>6</cp:revision>
  <dcterms:created xsi:type="dcterms:W3CDTF">2018-01-16T08:37:39Z</dcterms:created>
  <dcterms:modified xsi:type="dcterms:W3CDTF">2018-02-06T08:44:41Z</dcterms:modified>
</cp:coreProperties>
</file>