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4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6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1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7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1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9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7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E5C668-73E6-417A-A99A-A84FFB19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TRỌN CẢ TẤM LÒNG</a:t>
            </a:r>
          </a:p>
        </p:txBody>
      </p:sp>
    </p:spTree>
    <p:extLst>
      <p:ext uri="{BB962C8B-B14F-4D97-AF65-F5344CB8AC3E}">
        <p14:creationId xmlns:p14="http://schemas.microsoft.com/office/powerpoint/2010/main" val="255290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84D757C-5B5D-4770-A795-935B5F01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làm theo thánh ý Chúa, vâng phục luôn luôn trong đức tin.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7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84D757C-5B5D-4770-A795-935B5F01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Dâng Chúa cuộc đời này, yêu thương, thờ phượng Ngài không thôi.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5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84D757C-5B5D-4770-A795-935B5F01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làm theo thánh ý Chúa, vâng phục luôn luôn trong đức tin.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84D757C-5B5D-4770-A795-935B5F01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quyết đi theo Ngài không đổi thay.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9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23AAFCF-B669-4FEA-ABEB-111448C9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Giờ này trọn cả tâm hồn con hướng lên nơi Cha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từ </a:t>
            </a:r>
            <a:r>
              <a:rPr lang="vi-VN" dirty="0"/>
              <a:t>ái,</a:t>
            </a:r>
            <a:r>
              <a:rPr lang="en-US" dirty="0"/>
              <a:t> </a:t>
            </a:r>
            <a:r>
              <a:rPr lang="vi-VN" dirty="0"/>
              <a:t>lòng con ước ao khát khao gặp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A5A6C20-12C5-4C63-896F-0B4588C8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Lạy Cha yêu, nguyện được nghe tiếng Cha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dạy </a:t>
            </a:r>
            <a:r>
              <a:rPr lang="vi-VN" dirty="0"/>
              <a:t>khuyên,</a:t>
            </a:r>
            <a:r>
              <a:rPr lang="en-US" dirty="0"/>
              <a:t> </a:t>
            </a:r>
            <a:r>
              <a:rPr lang="vi-VN" dirty="0"/>
              <a:t>dẫn đưa con từng bước, dìu con đi theo đường lối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3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84D757C-5B5D-4770-A795-935B5F01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làm theo thánh ý Chúa, vâng phục luôn luôn trong đức tin.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9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84D757C-5B5D-4770-A795-935B5F01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Dâng Chúa cuộc đời này, yêu thương, thờ phượng Ngài không thôi.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7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84D757C-5B5D-4770-A795-935B5F01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làm theo thánh ý Chúa, vâng phục luôn luôn trong đức tin.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3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84D757C-5B5D-4770-A795-935B5F01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quyết đi theo Ngài không đổi thay.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1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23AAFCF-B669-4FEA-ABEB-111448C9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Trọn đời nguyện chỉ theo Ngài thôi,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Đấng </a:t>
            </a:r>
            <a:r>
              <a:rPr lang="vi-VN" dirty="0"/>
              <a:t>cứu chuộc linh hồn </a:t>
            </a:r>
            <a:r>
              <a:rPr lang="vi-VN" dirty="0" smtClean="0"/>
              <a:t>con,Ngài </a:t>
            </a:r>
            <a:r>
              <a:rPr lang="vi-VN" dirty="0"/>
              <a:t>đã thứ tha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biết </a:t>
            </a:r>
            <a:r>
              <a:rPr lang="vi-VN" dirty="0"/>
              <a:t>bao lỗi lầm.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2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A5A6C20-12C5-4C63-896F-0B4588C8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Lạy Cha yêu, nguyện lời Cha dẫn đưa đời con,</a:t>
            </a:r>
            <a:br>
              <a:rPr lang="vi-VN" dirty="0"/>
            </a:br>
            <a:r>
              <a:rPr lang="vi-VN" dirty="0"/>
              <a:t>dưỡng nuôi linh hồn con, đổi thay tâm con nên mới luôn.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751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B560143-3FD3-43AF-B7A5-4C3A7405ED36}" vid="{EAECF974-B842-4028-9E5D-9E1B09DFDC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23</TotalTime>
  <Words>156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TRỌN CẢ TẤM LÒNG</vt:lpstr>
      <vt:lpstr>1. Giờ này trọn cả tâm hồn con hướng lên nơi Cha  từ ái, lòng con ước ao khát khao gặp Ngài. </vt:lpstr>
      <vt:lpstr>Lạy Cha yêu, nguyện được nghe tiếng Cha  dạy khuyên, dẫn đưa con từng bước, dìu con đi theo đường lối Cha. </vt:lpstr>
      <vt:lpstr>Nguyện làm theo thánh ý Chúa, vâng phục luôn luôn trong đức tin.</vt:lpstr>
      <vt:lpstr>Dâng Chúa cuộc đời này, yêu thương, thờ phượng Ngài không thôi. </vt:lpstr>
      <vt:lpstr>Nguyện làm theo thánh ý Chúa, vâng phục luôn luôn trong đức tin.</vt:lpstr>
      <vt:lpstr>Con quyết đi theo Ngài không đổi thay. </vt:lpstr>
      <vt:lpstr>2. Trọn đời nguyện chỉ theo Ngài thôi,  Đấng cứu chuộc linh hồn con,Ngài đã thứ tha  biết bao lỗi lầm. </vt:lpstr>
      <vt:lpstr>Lạy Cha yêu, nguyện lời Cha dẫn đưa đời con, dưỡng nuôi linh hồn con, đổi thay tâm con nên mới luôn.</vt:lpstr>
      <vt:lpstr>Nguyện làm theo thánh ý Chúa, vâng phục luôn luôn trong đức tin.</vt:lpstr>
      <vt:lpstr>Dâng Chúa cuộc đời này, yêu thương, thờ phượng Ngài không thôi. </vt:lpstr>
      <vt:lpstr>Nguyện làm theo thánh ý Chúa, vâng phục luôn luôn trong đức tin.</vt:lpstr>
      <vt:lpstr>Con quyết đi theo Ngài không đổi thay.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TRỌN CẢ TẤM LÒNG</dc:title>
  <dc:creator>Loc, Nguyen Ngoc Thien</dc:creator>
  <cp:lastModifiedBy>Ha Le</cp:lastModifiedBy>
  <cp:revision>5</cp:revision>
  <dcterms:created xsi:type="dcterms:W3CDTF">2018-01-16T08:55:28Z</dcterms:created>
  <dcterms:modified xsi:type="dcterms:W3CDTF">2018-02-06T09:03:42Z</dcterms:modified>
</cp:coreProperties>
</file>