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2" r:id="rId2"/>
    <p:sldId id="256" r:id="rId3"/>
    <p:sldId id="257" r:id="rId4"/>
    <p:sldId id="258" r:id="rId5"/>
    <p:sldId id="259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1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4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7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2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5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1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7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6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4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6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9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E5C668-73E6-417A-A99A-A84FFB19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KHÁT KHAO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DÒNG NƯỚC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0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23AAFCF-B669-4FEA-ABEB-111448C9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Nhìn nai kia khát khao dòng nước mát</a:t>
            </a:r>
            <a:r>
              <a:rPr lang="en-US" dirty="0"/>
              <a:t> </a:t>
            </a:r>
            <a:r>
              <a:rPr lang="vi-VN" dirty="0"/>
              <a:t>như con thèm khát chính Chúa Cha Toàn Năng.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A5A6C20-12C5-4C63-896F-0B4588C8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con đây chỉ mong chờ</a:t>
            </a:r>
            <a:r>
              <a:rPr lang="en-US" dirty="0"/>
              <a:t> </a:t>
            </a:r>
            <a:r>
              <a:rPr lang="vi-VN" dirty="0"/>
              <a:t>được đến bên Cha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và </a:t>
            </a:r>
            <a:r>
              <a:rPr lang="vi-VN" dirty="0"/>
              <a:t>thờ kính Cha đời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3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84D757C-5B5D-4770-A795-935B5F01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Tâm linh con chỉ mong nương nơi Ngài,</a:t>
            </a:r>
            <a:br>
              <a:rPr lang="vi-VN" dirty="0"/>
            </a:br>
            <a:r>
              <a:rPr lang="vi-VN" dirty="0"/>
              <a:t>vì chính sức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dẫn </a:t>
            </a:r>
            <a:r>
              <a:rPr lang="vi-VN" dirty="0"/>
              <a:t>đưa con mỗi ngày.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9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84D757C-5B5D-4770-A795-935B5F01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con đây chỉ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mong </a:t>
            </a:r>
            <a:r>
              <a:rPr lang="vi-VN" dirty="0"/>
              <a:t>chờ</a:t>
            </a:r>
            <a:r>
              <a:rPr lang="en-US" dirty="0"/>
              <a:t> </a:t>
            </a:r>
            <a:r>
              <a:rPr lang="vi-VN" dirty="0"/>
              <a:t>được đến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bên </a:t>
            </a:r>
            <a:r>
              <a:rPr lang="vi-VN" dirty="0"/>
              <a:t>Cha và thờ kính Cha đời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7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23AAFCF-B669-4FEA-ABEB-111448C9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Lòng con trông mong nơi Ngài</a:t>
            </a:r>
            <a:r>
              <a:rPr lang="en-US" dirty="0"/>
              <a:t> </a:t>
            </a:r>
            <a:r>
              <a:rPr lang="vi-VN" dirty="0"/>
              <a:t>như thể nai kia thèm mé nước suối trong ngọt êm.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2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A5A6C20-12C5-4C63-896F-0B4588C8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con mong luôn được vào</a:t>
            </a:r>
            <a:r>
              <a:rPr lang="en-US" dirty="0"/>
              <a:t> </a:t>
            </a:r>
            <a:r>
              <a:rPr lang="vi-VN" dirty="0"/>
              <a:t>chiêm ngưỡng Chúa Giê-xu và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đến tôn </a:t>
            </a:r>
            <a:r>
              <a:rPr lang="vi-VN" dirty="0"/>
              <a:t>thờ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7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84D757C-5B5D-4770-A795-935B5F01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Chỉ có Chúa Đấng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</a:t>
            </a:r>
            <a:r>
              <a:rPr lang="vi-VN" dirty="0"/>
              <a:t>nương con dựa,</a:t>
            </a:r>
            <a:br>
              <a:rPr lang="vi-VN" dirty="0"/>
            </a:br>
            <a:r>
              <a:rPr lang="vi-VN" dirty="0"/>
              <a:t>và chỉ có Chúa Đấng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tâm </a:t>
            </a:r>
            <a:r>
              <a:rPr lang="vi-VN" dirty="0"/>
              <a:t>linh con thờ.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7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84D757C-5B5D-4770-A795-935B5F01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con luôn mong được vào</a:t>
            </a:r>
            <a:r>
              <a:rPr lang="en-US" dirty="0"/>
              <a:t> </a:t>
            </a:r>
            <a:r>
              <a:rPr lang="vi-VN" dirty="0"/>
              <a:t>chiêm ngưỡng Chúa Giê-xu và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đến </a:t>
            </a:r>
            <a:r>
              <a:rPr lang="vi-VN" dirty="0"/>
              <a:t>tôn thờ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5833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B560143-3FD3-43AF-B7A5-4C3A7405ED36}" vid="{EAECF974-B842-4028-9E5D-9E1B09DFDC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91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KHÁT KHAO DÒNG NƯỚC</vt:lpstr>
      <vt:lpstr>1. Nhìn nai kia khát khao dòng nước mát như con thèm khát chính Chúa Cha Toàn Năng.</vt:lpstr>
      <vt:lpstr>Lòng con đây chỉ mong chờ được đến bên Cha  và thờ kính Cha đời đời. </vt:lpstr>
      <vt:lpstr>Tâm linh con chỉ mong nương nơi Ngài, vì chính sức Chúa  dẫn đưa con mỗi ngày.</vt:lpstr>
      <vt:lpstr>Lòng con đây chỉ  mong chờ được đến  bên Cha và thờ kính Cha đời đời. </vt:lpstr>
      <vt:lpstr>2. Lòng con trông mong nơi Ngài như thể nai kia thèm mé nước suối trong ngọt êm.</vt:lpstr>
      <vt:lpstr>Lòng con mong luôn được vào chiêm ngưỡng Chúa Giê-xu và  đến tôn thờ Ngài. </vt:lpstr>
      <vt:lpstr>Chỉ có Chúa Đấng  con nương con dựa, và chỉ có Chúa Đấng  tâm linh con thờ.</vt:lpstr>
      <vt:lpstr>Lòng con luôn mong được vào chiêm ngưỡng Chúa Giê-xu và  đến tôn thờ Ngài.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TRỌN CẢ TẤM LÒNG</dc:title>
  <dc:creator>Loc, Nguyen Ngoc Thien</dc:creator>
  <cp:lastModifiedBy>Ha Le</cp:lastModifiedBy>
  <cp:revision>6</cp:revision>
  <dcterms:created xsi:type="dcterms:W3CDTF">2018-01-16T08:55:28Z</dcterms:created>
  <dcterms:modified xsi:type="dcterms:W3CDTF">2018-02-06T09:05:34Z</dcterms:modified>
</cp:coreProperties>
</file>