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9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3788" autoAdjust="0"/>
  </p:normalViewPr>
  <p:slideViewPr>
    <p:cSldViewPr snapToGrid="0">
      <p:cViewPr varScale="1">
        <p:scale>
          <a:sx n="57" d="100"/>
          <a:sy n="57" d="100"/>
        </p:scale>
        <p:origin x="66" y="192"/>
      </p:cViewPr>
      <p:guideLst/>
    </p:cSldViewPr>
  </p:slideViewPr>
  <p:outlineViewPr>
    <p:cViewPr>
      <p:scale>
        <a:sx n="33" d="100"/>
        <a:sy n="33" d="100"/>
      </p:scale>
      <p:origin x="0" y="-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3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4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2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4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2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56" r:id="rId11"/>
    <p:sldLayoutId id="2147483745" r:id="rId12"/>
    <p:sldLayoutId id="2147483752" r:id="rId13"/>
    <p:sldLayoutId id="214748375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LỬA</a:t>
            </a:r>
            <a:r>
              <a:rPr lang="en-US" sz="7000" b="1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PHỤC HƯNG</a:t>
            </a:r>
            <a:endParaRPr lang="en-US" sz="7000" b="1" kern="1200" baseline="0" dirty="0"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 ơi trong nơi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vinh </a:t>
            </a:r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quang này lòng con đang tìm kiếm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Ngài.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Với cả tâm linh con mong được gặp mặt Chúa. </a:t>
            </a:r>
            <a:endParaRPr lang="en-US" sz="7000" b="1" kern="1200" baseline="0" dirty="0"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5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27C17-C7AF-42F3-B26A-99B632ED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Quăng xa bao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êu </a:t>
            </a:r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ô nhơ con trở về đây nơi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đền </a:t>
            </a:r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Thánh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T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ình yêu xưa trong Cha nay con mong được đổi mới.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1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3681C-873F-416E-8C4A-524E9C2F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Lòng thành dâng lên lời tôn vinh danh Thánh Ngài.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Gặp Ngài từ nay trọn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cuộc đời này được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mãi đổi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75AC7-BF67-45FB-A7C7-94A3EDC7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Cầu Thần Linh Chúa quang lâm ban lửa thiêng thiêu đốt cả hồn linh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1EBF2-2DE1-466E-9222-2C499C87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Nguyện Ngài phục hưng ban sự sống mới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 </a:t>
            </a:r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tâm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8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632D6-161A-4D60-BFCA-AFDD070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Hết cả tâm linh này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</a:t>
            </a:r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 lên Chúa,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với </a:t>
            </a:r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khát khao mong chờ lòng bừng cháy luôn.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E37CB-4B6F-452F-ABC8-CB3A7900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Cầu Thần Linh Chúa quang lâm ban lửa thiêng thiêu đốt cả hồn linh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3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089F8-0EBA-400F-845A-4B4AFB9C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Nguyện Ngài phục hưng ban sự sống mới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 </a:t>
            </a:r>
            <a:r>
              <a:rPr lang="vi-VN" sz="7000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tâm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504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B560143-3FD3-43AF-B7A5-4C3A7405ED36}" vid="{EAECF974-B842-4028-9E5D-9E1B09DFDC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106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LỬA PHỤC HƯNG</vt:lpstr>
      <vt:lpstr>Cha ơi trong nơi  vinh quang này lòng con đang tìm kiếm Ngài.  Với cả tâm linh con mong được gặp mặt Chúa. </vt:lpstr>
      <vt:lpstr>Quăng xa bao nhiêu ô nhơ con trở về đây nơi đền Thánh Ngài. Tình yêu xưa trong Cha nay con mong được đổi mới. </vt:lpstr>
      <vt:lpstr>Lòng thành dâng lên lời tôn vinh danh Thánh Ngài. Gặp Ngài từ nay trọn  cuộc đời này được  mãi đổi thay. </vt:lpstr>
      <vt:lpstr>Cầu Thần Linh Chúa quang lâm ban lửa thiêng thiêu đốt cả hồn linh con. </vt:lpstr>
      <vt:lpstr>Nguyện Ngài phục hưng ban sự sống mới  trong tâm con. </vt:lpstr>
      <vt:lpstr>Hết cả tâm linh này  con dâng lên Chúa,  với khát khao mong chờ lòng bừng cháy luôn. </vt:lpstr>
      <vt:lpstr>Cầu Thần Linh Chúa quang lâm ban lửa thiêng thiêu đốt cả hồn linh con. </vt:lpstr>
      <vt:lpstr>Nguyện Ngài phục hưng ban sự sống mới  trong tâm con.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 ơi trong nơi vinh quang này lòng con đang tìm kiếm Ngài.</dc:title>
  <dc:creator>Loc, Nguyen Ngoc Thien</dc:creator>
  <cp:lastModifiedBy>Ha Le</cp:lastModifiedBy>
  <cp:revision>3</cp:revision>
  <dcterms:created xsi:type="dcterms:W3CDTF">2018-01-19T02:15:52Z</dcterms:created>
  <dcterms:modified xsi:type="dcterms:W3CDTF">2018-02-06T09:11:48Z</dcterms:modified>
</cp:coreProperties>
</file>