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61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3" autoAdjust="0"/>
  </p:normalViewPr>
  <p:slideViewPr>
    <p:cSldViewPr snapToGrid="0">
      <p:cViewPr varScale="1">
        <p:scale>
          <a:sx n="56" d="100"/>
          <a:sy n="56" d="100"/>
        </p:scale>
        <p:origin x="84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2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0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9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6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6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9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8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4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01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0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56" r:id="rId11"/>
    <p:sldLayoutId id="2147483745" r:id="rId12"/>
    <p:sldLayoutId id="2147483752" r:id="rId13"/>
    <p:sldLayoutId id="214748375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792E6CE-896A-4A1E-98D7-EDC6235D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ĐANG HIỆN DIỆN NƠI 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tin Vua yêu thương đang nghe con trong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giây </a:t>
            </a:r>
            <a:r>
              <a:rPr lang="vi-VN" dirty="0"/>
              <a:t>phút này,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0FEBD-4C35-43E4-9768-F0E92A97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vi-VN" dirty="0" smtClean="0"/>
              <a:t>ì </a:t>
            </a:r>
            <a:r>
              <a:rPr lang="vi-VN" dirty="0"/>
              <a:t>con biết </a:t>
            </a:r>
            <a:r>
              <a:rPr lang="vi-VN" dirty="0" smtClean="0"/>
              <a:t>chính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ánh </a:t>
            </a:r>
            <a:r>
              <a:rPr lang="vi-VN" dirty="0"/>
              <a:t>sáng thiêng liêng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tràn </a:t>
            </a:r>
            <a:r>
              <a:rPr lang="vi-VN" dirty="0"/>
              <a:t>ngập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0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E5A0BC-F493-4D7C-AF33-9242270D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Và con nghe bao nhiêu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âm </a:t>
            </a:r>
            <a:r>
              <a:rPr lang="vi-VN" dirty="0"/>
              <a:t>thanh vang lên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nơi </a:t>
            </a:r>
            <a:r>
              <a:rPr lang="vi-VN" dirty="0"/>
              <a:t>thiên cung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trong </a:t>
            </a:r>
            <a:r>
              <a:rPr lang="vi-VN" dirty="0"/>
              <a:t>giây phút này.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5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9393A6-58B8-46E1-8104-DEA4DF2E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Con tin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đang </a:t>
            </a:r>
            <a:r>
              <a:rPr lang="vi-VN" dirty="0"/>
              <a:t>hiện diện </a:t>
            </a:r>
            <a:r>
              <a:rPr lang="en-US" dirty="0"/>
              <a:t/>
            </a:r>
            <a:br>
              <a:rPr lang="en-US" dirty="0"/>
            </a:br>
            <a:r>
              <a:rPr lang="vi-VN" dirty="0" smtClean="0"/>
              <a:t>vì </a:t>
            </a:r>
            <a:r>
              <a:rPr lang="vi-VN" dirty="0"/>
              <a:t>ánh sáng tỏa soi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nơi </a:t>
            </a:r>
            <a:r>
              <a:rPr lang="vi-VN" dirty="0"/>
              <a:t>này.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733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B560143-3FD3-43AF-B7A5-4C3A7405ED36}" vid="{EAECF974-B842-4028-9E5D-9E1B09DFDC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28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CHÚA ĐANG HIỆN DIỆN NƠI ĐÂY</vt:lpstr>
      <vt:lpstr>Con tin Vua yêu thương đang nghe con trong  giây phút này,</vt:lpstr>
      <vt:lpstr>Vì con biết chính  ánh sáng thiêng liêng  tràn ngập con.</vt:lpstr>
      <vt:lpstr>Và con nghe bao nhiêu  âm thanh vang lên  nơi thiên cung  trong giây phút này.</vt:lpstr>
      <vt:lpstr>Con tin Chúa  đang hiện diện  vì ánh sáng tỏa soi  nơi này.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CHÚA ĐANG HIỆN DIỆN NƠI ĐÂY</dc:title>
  <dc:creator>Loc, Nguyen Ngoc Thien</dc:creator>
  <cp:lastModifiedBy>Ha Le</cp:lastModifiedBy>
  <cp:revision>4</cp:revision>
  <dcterms:created xsi:type="dcterms:W3CDTF">2018-01-19T02:25:32Z</dcterms:created>
  <dcterms:modified xsi:type="dcterms:W3CDTF">2018-02-06T09:19:07Z</dcterms:modified>
</cp:coreProperties>
</file>