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61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00" autoAdjust="0"/>
  </p:normalViewPr>
  <p:slideViewPr>
    <p:cSldViewPr snapToGrid="0">
      <p:cViewPr varScale="1">
        <p:scale>
          <a:sx n="56" d="100"/>
          <a:sy n="56" d="100"/>
        </p:scale>
        <p:origin x="84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xmlns="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xmlns="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xmlns="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XIN </a:t>
            </a:r>
            <a:r>
              <a:rPr lang="en-US" dirty="0"/>
              <a:t>THÁNH LINH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NGỰ </a:t>
            </a:r>
            <a:r>
              <a:rPr lang="en-US" dirty="0"/>
              <a:t>ĐẾN</a:t>
            </a:r>
          </a:p>
        </p:txBody>
      </p:sp>
    </p:spTree>
    <p:extLst>
      <p:ext uri="{BB962C8B-B14F-4D97-AF65-F5344CB8AC3E}">
        <p14:creationId xmlns:p14="http://schemas.microsoft.com/office/powerpoint/2010/main" val="24822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>t</a:t>
            </a:r>
            <a:r>
              <a:rPr lang="vi-VN" dirty="0" smtClean="0"/>
              <a:t>hánh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 smtClean="0"/>
              <a:t>mau đến trong nơi </a:t>
            </a:r>
            <a:r>
              <a:rPr lang="en-US" dirty="0" smtClean="0"/>
              <a:t>t</a:t>
            </a:r>
            <a:r>
              <a:rPr lang="vi-VN" dirty="0" smtClean="0"/>
              <a:t>hánh </a:t>
            </a:r>
            <a:r>
              <a:rPr lang="vi-VN" dirty="0" smtClean="0"/>
              <a:t>nầy.</a:t>
            </a:r>
            <a:r>
              <a:rPr lang="en-US" dirty="0" smtClean="0"/>
              <a:t> </a:t>
            </a:r>
            <a:r>
              <a:rPr lang="vi-VN" dirty="0" smtClean="0"/>
              <a:t>Cầu xin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Chúa </a:t>
            </a:r>
            <a:r>
              <a:rPr lang="en-US" dirty="0" smtClean="0"/>
              <a:t>t</a:t>
            </a:r>
            <a:r>
              <a:rPr lang="vi-VN" dirty="0" smtClean="0"/>
              <a:t>hánh </a:t>
            </a:r>
            <a:r>
              <a:rPr lang="vi-VN" dirty="0" smtClean="0"/>
              <a:t>Ngài mau đến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ngự </a:t>
            </a:r>
            <a:r>
              <a:rPr lang="vi-VN" dirty="0" smtClean="0"/>
              <a:t>trên chính tôi.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Cha đem phước thiêng cho tâm hồn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giờ </a:t>
            </a:r>
            <a:r>
              <a:rPr lang="vi-VN" dirty="0" smtClean="0"/>
              <a:t>đây,</a:t>
            </a:r>
            <a:r>
              <a:rPr lang="en-US" dirty="0" smtClean="0"/>
              <a:t> </a:t>
            </a:r>
            <a:r>
              <a:rPr lang="vi-VN" dirty="0" smtClean="0"/>
              <a:t>lòng khiêm cung dâng lên Chúa nay.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3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Xin ban cho Thánh Linh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</a:t>
            </a:r>
            <a:r>
              <a:rPr lang="vi-VN" dirty="0" smtClean="0"/>
              <a:t>khiến tôi được lành,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và </a:t>
            </a:r>
            <a:r>
              <a:rPr lang="vi-VN" dirty="0" smtClean="0"/>
              <a:t>xin Cha dẫn dắt vào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lời </a:t>
            </a:r>
            <a:r>
              <a:rPr lang="vi-VN" dirty="0" smtClean="0"/>
              <a:t>Ngài trong Kinh Thánh.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7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Cầu xin Chúa </a:t>
            </a:r>
            <a:r>
              <a:rPr lang="en-US" dirty="0" smtClean="0"/>
              <a:t>t</a:t>
            </a:r>
            <a:r>
              <a:rPr lang="vi-VN" dirty="0" smtClean="0"/>
              <a:t>hánh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/>
              <a:t>Ngài </a:t>
            </a:r>
            <a:r>
              <a:rPr lang="vi-VN" dirty="0" smtClean="0"/>
              <a:t>mau đến trong nơi </a:t>
            </a:r>
            <a:r>
              <a:rPr lang="en-US" smtClean="0"/>
              <a:t>t</a:t>
            </a:r>
            <a:r>
              <a:rPr lang="vi-VN" smtClean="0"/>
              <a:t>hánh </a:t>
            </a:r>
            <a:r>
              <a:rPr lang="vi-VN" dirty="0" smtClean="0"/>
              <a:t>nầy.</a:t>
            </a:r>
            <a:r>
              <a:rPr lang="en-US" dirty="0" smtClean="0"/>
              <a:t> </a:t>
            </a:r>
            <a:r>
              <a:rPr lang="vi-VN" dirty="0" smtClean="0"/>
              <a:t>Lòng khiêm cung dâng lên Chúa nay.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59044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B560143-3FD3-43AF-B7A5-4C3A7405ED36}" vid="{EAECF974-B842-4028-9E5D-9E1B09DFDC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</TotalTime>
  <Words>27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Presentation1</vt:lpstr>
      <vt:lpstr>XIN THÁNH LINH  NGỰ ĐẾN</vt:lpstr>
      <vt:lpstr>Cầu xin Chúa thánh  Ngài mau đến trong nơi thánh nầy. Cầu xin  Chúa thánh Ngài mau đến  ngự trên chính tôi. </vt:lpstr>
      <vt:lpstr>Cầu xin Cha đem phước thiêng cho tâm hồn  giờ đây, lòng khiêm cung dâng lên Chúa nay. </vt:lpstr>
      <vt:lpstr>Xin ban cho Thánh Linh  và khiến tôi được lành,  và xin Cha dẫn dắt vào  lời Ngài trong Kinh Thánh. </vt:lpstr>
      <vt:lpstr>Cầu xin Chúa thánh  Ngài mau đến trong nơi thánh nầy. Lòng khiêm cung dâng lên Chúa nay.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XIN THÁNH LINH  NGỰ ĐẾN</dc:title>
  <dc:creator>N N T LOC</dc:creator>
  <cp:lastModifiedBy>Ha Le</cp:lastModifiedBy>
  <cp:revision>2</cp:revision>
  <dcterms:created xsi:type="dcterms:W3CDTF">2018-01-19T06:54:35Z</dcterms:created>
  <dcterms:modified xsi:type="dcterms:W3CDTF">2018-02-06T09:22:10Z</dcterms:modified>
</cp:coreProperties>
</file>