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>
        <p:scale>
          <a:sx n="50" d="100"/>
          <a:sy n="50" d="100"/>
        </p:scale>
        <p:origin x="1644" y="8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CHẠM LÒNG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Chạm lòng con Chúa ơi ngay giờ này.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Chạm </a:t>
            </a:r>
            <a:r>
              <a:rPr lang="vi-VN" dirty="0" smtClean="0"/>
              <a:t>lòng con để con không xa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6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Chạm lòng con Chúa ơi ngay giờ này.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Chạm </a:t>
            </a:r>
            <a:r>
              <a:rPr lang="vi-VN" dirty="0" smtClean="0"/>
              <a:t>lòng con để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say </a:t>
            </a:r>
            <a:r>
              <a:rPr lang="vi-VN" dirty="0" smtClean="0"/>
              <a:t>mê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Vực con vươn lên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khỏi </a:t>
            </a:r>
            <a:r>
              <a:rPr lang="vi-VN" dirty="0" smtClean="0"/>
              <a:t>chốn tối tăm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tuyệt </a:t>
            </a:r>
            <a:r>
              <a:rPr lang="vi-VN" dirty="0" smtClean="0"/>
              <a:t>vọng.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Vực </a:t>
            </a:r>
            <a:r>
              <a:rPr lang="vi-VN" dirty="0" smtClean="0"/>
              <a:t>con vươn lên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khỏi </a:t>
            </a:r>
            <a:r>
              <a:rPr lang="vi-VN" dirty="0" smtClean="0"/>
              <a:t>nghi ngờ và sầu não.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0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Thì con sẽ hát, </a:t>
            </a:r>
            <a:r>
              <a:rPr lang="vi-VN" dirty="0" smtClean="0"/>
              <a:t>chúc </a:t>
            </a:r>
            <a:r>
              <a:rPr lang="vi-VN" dirty="0" smtClean="0"/>
              <a:t>tán ngợi khen danh Chúa.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Thần Linh đến chạm vào tâm con, Chúa ôi!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Chạm lòng con Chúa ơi ngay giờ này.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Chạm </a:t>
            </a:r>
            <a:r>
              <a:rPr lang="vi-VN" dirty="0" smtClean="0"/>
              <a:t>lòng con để con luôn tin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hạm lòng con Chúa ơi ngay giờ này.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Chạm </a:t>
            </a:r>
            <a:r>
              <a:rPr lang="vi-VN" dirty="0" smtClean="0"/>
              <a:t>lòng con để con luôn yêu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Vực con vươn lên khỏi chốn tối tăm tuyệt vọng.</a:t>
            </a:r>
            <a:r>
              <a:rPr lang="en-US" dirty="0" smtClean="0"/>
              <a:t> </a:t>
            </a:r>
            <a:r>
              <a:rPr lang="vi-VN" dirty="0" smtClean="0"/>
              <a:t>Vực con vươn lên khỏi nghi ngờ và sầu não.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Thì con sẽ hát, chúc tán ngợi khen danh Chúa.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</a:t>
            </a:r>
            <a:r>
              <a:rPr lang="vi-VN" dirty="0" smtClean="0"/>
              <a:t>Thần Linh đến chạm vào tâm con, Chúa ôi!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93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20</TotalTime>
  <Words>90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CHẠM LÒNG CON  CHÚA ƠI</vt:lpstr>
      <vt:lpstr>Chạm lòng con Chúa ơi ngay giờ này.  Chạm lòng con để con không xa Ngài.</vt:lpstr>
      <vt:lpstr>Chạm lòng con Chúa ơi ngay giờ này.  Chạm lòng con để con  say mê Ngài. </vt:lpstr>
      <vt:lpstr>Vực con vươn lên  khỏi chốn tối tăm  tuyệt vọng.  Vực con vươn lên  khỏi nghi ngờ và sầu não.</vt:lpstr>
      <vt:lpstr>Thì con sẽ hát, chúc tán ngợi khen danh Chúa.  Xin Thần Linh đến chạm vào tâm con, Chúa ôi! </vt:lpstr>
      <vt:lpstr>Chạm lòng con Chúa ơi ngay giờ này.  Chạm lòng con để con luôn tin Ngài.</vt:lpstr>
      <vt:lpstr>Chạm lòng con Chúa ơi ngay giờ này.  Chạm lòng con để con luôn yêu Ngài. </vt:lpstr>
      <vt:lpstr>Vực con vươn lên khỏi chốn tối tăm tuyệt vọng. Vực con vươn lên khỏi nghi ngờ và sầu não.</vt:lpstr>
      <vt:lpstr>Thì con sẽ hát, chúc tán ngợi khen danh Chúa.  Xin Thần Linh đến chạm vào tâm con, Chúa ôi!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CHẠM LÒNG CON  CHÚA ƠI</dc:title>
  <dc:creator>N N T LOC</dc:creator>
  <cp:lastModifiedBy>Ha Le</cp:lastModifiedBy>
  <cp:revision>2</cp:revision>
  <dcterms:created xsi:type="dcterms:W3CDTF">2018-01-19T06:59:06Z</dcterms:created>
  <dcterms:modified xsi:type="dcterms:W3CDTF">2018-02-06T09:41:42Z</dcterms:modified>
</cp:coreProperties>
</file>