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>
        <p:scale>
          <a:sx n="50" d="100"/>
          <a:sy n="50" d="100"/>
        </p:scale>
        <p:origin x="1644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HỠI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MỜI </a:t>
            </a:r>
            <a:r>
              <a:rPr lang="en-US" dirty="0"/>
              <a:t>NGÀI NGỰ ĐẾN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Hỡi Chúa Giê-xu mời Ngài ngự đến nơi đây,</a:t>
            </a:r>
            <a:r>
              <a:rPr lang="en-US" dirty="0" smtClean="0"/>
              <a:t> </a:t>
            </a:r>
            <a:r>
              <a:rPr lang="vi-VN" dirty="0" smtClean="0"/>
              <a:t>lòng con cất tiếng ca ngợi khen danh Chúa chí 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Hỡi Chúa Giê-xu mời Ngài ngự đến nơi đây,</a:t>
            </a:r>
            <a:r>
              <a:rPr lang="en-US" dirty="0" smtClean="0"/>
              <a:t> </a:t>
            </a:r>
            <a:r>
              <a:rPr lang="vi-VN" dirty="0" smtClean="0"/>
              <a:t>lòng con cất tiếng ca ngợi khen danh Chúa chí 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giơ cánh tay lên ngợi khen suy tôn Chúa yêu thương,</a:t>
            </a:r>
            <a:r>
              <a:rPr lang="en-US" dirty="0" smtClean="0"/>
              <a:t> </a:t>
            </a:r>
            <a:r>
              <a:rPr lang="vi-VN" dirty="0" smtClean="0"/>
              <a:t>quỳ gối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trước </a:t>
            </a:r>
            <a:r>
              <a:rPr lang="vi-VN" dirty="0" smtClean="0"/>
              <a:t>ngôi cao thờ lạy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suy </a:t>
            </a:r>
            <a:r>
              <a:rPr lang="vi-VN" dirty="0" smtClean="0"/>
              <a:t>tôn Chúa chí 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683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24</TotalTime>
  <Words>61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HỠI CHÚA  MỜI NGÀI NGỰ ĐẾN</vt:lpstr>
      <vt:lpstr>Hỡi Chúa Giê-xu mời Ngài ngự đến nơi đây, lòng con cất tiếng ca ngợi khen danh Chúa chí cao. </vt:lpstr>
      <vt:lpstr>Hỡi Chúa Giê-xu mời Ngài ngự đến nơi đây, lòng con cất tiếng ca ngợi khen danh Chúa chí cao. </vt:lpstr>
      <vt:lpstr>Cùng giơ cánh tay lên ngợi khen suy tôn Chúa yêu thương, quỳ gối  trước ngôi cao thờ lạy  suy tôn Chúa chí cao.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HỠI CHÚA MỜI NGÀI NGỰ ĐẾN</dc:title>
  <dc:creator>N N T LOC</dc:creator>
  <cp:lastModifiedBy>Ha Le</cp:lastModifiedBy>
  <cp:revision>2</cp:revision>
  <dcterms:created xsi:type="dcterms:W3CDTF">2018-01-19T07:01:38Z</dcterms:created>
  <dcterms:modified xsi:type="dcterms:W3CDTF">2018-02-06T10:34:22Z</dcterms:modified>
</cp:coreProperties>
</file>