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0" autoAdjust="0"/>
  </p:normalViewPr>
  <p:slideViewPr>
    <p:cSldViewPr snapToGrid="0">
      <p:cViewPr>
        <p:scale>
          <a:sx n="66" d="100"/>
          <a:sy n="66" d="100"/>
        </p:scale>
        <p:origin x="1044" y="5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CON TIN NƠI NGÀI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tin nơi Ngài hôm nay chính Chúa hiện diện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nơi </a:t>
            </a:r>
            <a:r>
              <a:rPr lang="vi-VN" dirty="0" smtClean="0"/>
              <a:t>đây.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9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tin năng quyền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Cứu </a:t>
            </a:r>
            <a:r>
              <a:rPr lang="vi-VN" dirty="0" smtClean="0"/>
              <a:t>Chúa dẫn dắt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chở </a:t>
            </a:r>
            <a:r>
              <a:rPr lang="vi-VN" dirty="0" smtClean="0"/>
              <a:t>che chúng con.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2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tin Vua Trời hạ sinh, đã chết thay tội lỗi con.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3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Vinh quang danh Ngài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là </a:t>
            </a:r>
            <a:r>
              <a:rPr lang="vi-VN" dirty="0" smtClean="0"/>
              <a:t>Vua chí thánh đời đời tôn vinh.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trọn đời tôn cao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danh </a:t>
            </a:r>
            <a:r>
              <a:rPr lang="vi-VN" dirty="0" smtClean="0"/>
              <a:t>Ngài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Cứu </a:t>
            </a:r>
            <a:r>
              <a:rPr lang="vi-VN" dirty="0" smtClean="0"/>
              <a:t>Chúa Giê-xu.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81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nguyện luôn tôn vinh, chúc tán Vua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của muôn </a:t>
            </a:r>
            <a:r>
              <a:rPr lang="vi-VN" dirty="0" smtClean="0"/>
              <a:t>loài.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cầu Linh Thánh Chúa đến đây ở với chúng 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89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cho lòng luôn nóng cháy thờ phượng hăng say.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7210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</TotalTime>
  <Words>71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CON TIN NƠI NGÀI</vt:lpstr>
      <vt:lpstr>Con tin nơi Ngài hôm nay chính Chúa hiện diện  nơi đây. </vt:lpstr>
      <vt:lpstr>Con tin năng quyền  Cứu Chúa dẫn dắt  chở che chúng con. </vt:lpstr>
      <vt:lpstr>Con tin Vua Trời hạ sinh, đã chết thay tội lỗi con.</vt:lpstr>
      <vt:lpstr>Vinh quang danh Ngài  là Vua chí thánh đời đời tôn vinh. </vt:lpstr>
      <vt:lpstr>Con trọn đời tôn cao  danh Ngài  Cứu Chúa Giê-xu.</vt:lpstr>
      <vt:lpstr>Con nguyện luôn tôn vinh, chúc tán Vua  của muôn loài. </vt:lpstr>
      <vt:lpstr>Con cầu Linh Thánh Chúa đến đây ở với chúng con</vt:lpstr>
      <vt:lpstr>cho lòng luôn nóng cháy thờ phượng hăng say.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 TIN NƠI NGÀI</dc:title>
  <dc:creator>N N T LOC</dc:creator>
  <cp:lastModifiedBy>Ha Le</cp:lastModifiedBy>
  <cp:revision>2</cp:revision>
  <dcterms:created xsi:type="dcterms:W3CDTF">2018-01-19T07:05:00Z</dcterms:created>
  <dcterms:modified xsi:type="dcterms:W3CDTF">2018-02-06T10:37:04Z</dcterms:modified>
</cp:coreProperties>
</file>