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88" d="100"/>
          <a:sy n="88" d="100"/>
        </p:scale>
        <p:origin x="2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THIÊN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NGỰ GIỮA </a:t>
            </a:r>
            <a:r>
              <a:rPr lang="en-US" dirty="0"/>
              <a:t>CHÚNG CON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Thiên Chúa ngự giữa chúng con,</a:t>
            </a:r>
            <a:r>
              <a:rPr lang="en-US" dirty="0" smtClean="0"/>
              <a:t> </a:t>
            </a:r>
            <a:r>
              <a:rPr lang="vi-VN" dirty="0" smtClean="0"/>
              <a:t>vì danh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Thiên </a:t>
            </a:r>
            <a:r>
              <a:rPr lang="vi-VN" dirty="0" smtClean="0"/>
              <a:t>Chúa chúng con nhóm lại.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8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biết rằng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Thánh Linh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</a:t>
            </a:r>
            <a:r>
              <a:rPr lang="vi-VN" dirty="0" smtClean="0"/>
              <a:t>nơi đây.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Thiên Chúa ngự giữa chốn đây,</a:t>
            </a:r>
            <a:r>
              <a:rPr lang="en-US" dirty="0" smtClean="0"/>
              <a:t> </a:t>
            </a:r>
            <a:r>
              <a:rPr lang="vi-VN" dirty="0" smtClean="0"/>
              <a:t>cùng nhau dâng lên lời ca khen chúc tụng,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Ư</a:t>
            </a:r>
            <a:r>
              <a:rPr lang="vi-VN" dirty="0" smtClean="0"/>
              <a:t>ớc </a:t>
            </a:r>
            <a:r>
              <a:rPr lang="vi-VN" dirty="0" smtClean="0"/>
              <a:t>mong rằng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vui khi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</a:t>
            </a:r>
            <a:r>
              <a:rPr lang="vi-VN" dirty="0" smtClean="0"/>
              <a:t>lời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Linh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</a:t>
            </a:r>
            <a:r>
              <a:rPr lang="vi-VN" dirty="0" smtClean="0"/>
              <a:t>chốn đây,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 smtClean="0"/>
              <a:t>con khát khao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mong </a:t>
            </a:r>
            <a:r>
              <a:rPr lang="vi-VN" dirty="0" smtClean="0"/>
              <a:t>chờ giờ phút ấy.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8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Thờ phượng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đẹp </a:t>
            </a:r>
            <a:r>
              <a:rPr lang="vi-VN" dirty="0" smtClean="0"/>
              <a:t>ý Cha,</a:t>
            </a:r>
            <a:r>
              <a:rPr lang="en-US" dirty="0" smtClean="0"/>
              <a:t> </a:t>
            </a:r>
            <a:r>
              <a:rPr lang="vi-VN" dirty="0" smtClean="0"/>
              <a:t>nhờ Thần Linh đến nơi đây và soi sáng.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Lời Chúa dẫn con đi trong đường ngay.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85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52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THIÊN CHÚA  NGỰ GIỮA CHÚNG CON</vt:lpstr>
      <vt:lpstr>Thiên Chúa ngự giữa chúng con, vì danh  Thiên Chúa chúng con nhóm lại.</vt:lpstr>
      <vt:lpstr>Con biết rằng  Chúa Thánh Linh  ngự nơi đây. </vt:lpstr>
      <vt:lpstr>Thiên Chúa ngự giữa chốn đây, cùng nhau dâng lên lời ca khen chúc tụng,</vt:lpstr>
      <vt:lpstr>Ước mong rằng  Chúa vui khi con  dâng lời ca. </vt:lpstr>
      <vt:lpstr>Thần Linh Chúa  ngự chốn đây,  lòng con khát khao  mong chờ giờ phút ấy.</vt:lpstr>
      <vt:lpstr>Thờ phượng Cha,  đẹp ý Cha, nhờ Thần Linh đến nơi đây và soi sáng.</vt:lpstr>
      <vt:lpstr>Nguyện Lời Chúa dẫn con đi trong đường ngay.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THIÊN CHÚA NGỰ  GIỮA CHÚNG CON</dc:title>
  <dc:creator>N N T LOC</dc:creator>
  <cp:lastModifiedBy>Ha Le</cp:lastModifiedBy>
  <cp:revision>2</cp:revision>
  <dcterms:created xsi:type="dcterms:W3CDTF">2018-01-19T07:06:31Z</dcterms:created>
  <dcterms:modified xsi:type="dcterms:W3CDTF">2018-02-06T11:19:10Z</dcterms:modified>
</cp:coreProperties>
</file>