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1044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VÀO CỬA NGÀI</a:t>
            </a:r>
            <a:br>
              <a:rPr lang="en-US" dirty="0"/>
            </a:br>
            <a:r>
              <a:rPr lang="en-US" dirty="0"/>
              <a:t>VỚI LỜI CẢM TẠ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1711A-F8CF-484A-BF35-EA09F3D4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Vào đây ca khen trong hành lang Chúa ta,</a:t>
            </a:r>
          </a:p>
          <a:p>
            <a:r>
              <a:rPr lang="vi-VN" dirty="0"/>
              <a:t>cùng đến các cửa Ngài bằng lời cám ơn.</a:t>
            </a:r>
          </a:p>
        </p:txBody>
      </p:sp>
    </p:spTree>
    <p:extLst>
      <p:ext uri="{BB962C8B-B14F-4D97-AF65-F5344CB8AC3E}">
        <p14:creationId xmlns:p14="http://schemas.microsoft.com/office/powerpoint/2010/main" val="172759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A7348-571E-4D38-B474-631CEF70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Vào đây ca khen trong hành lang Chúa ta,</a:t>
            </a:r>
          </a:p>
          <a:p>
            <a:r>
              <a:rPr lang="vi-VN" dirty="0"/>
              <a:t>cùng đến các cửa Ngài bằng lời cám ơn.</a:t>
            </a:r>
          </a:p>
        </p:txBody>
      </p:sp>
    </p:spTree>
    <p:extLst>
      <p:ext uri="{BB962C8B-B14F-4D97-AF65-F5344CB8AC3E}">
        <p14:creationId xmlns:p14="http://schemas.microsoft.com/office/powerpoint/2010/main" val="172814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862A5-54F0-489A-B6A3-0F1EEE9F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hớn hở vui mừng trong Ngài, Đấng sáng tạo.</a:t>
            </a:r>
          </a:p>
          <a:p>
            <a:r>
              <a:rPr lang="vi-VN" dirty="0"/>
              <a:t>Lòng hớn hở vui mừng trong danh Cha,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Vua Chí Cao. </a:t>
            </a:r>
          </a:p>
        </p:txBody>
      </p:sp>
    </p:spTree>
    <p:extLst>
      <p:ext uri="{BB962C8B-B14F-4D97-AF65-F5344CB8AC3E}">
        <p14:creationId xmlns:p14="http://schemas.microsoft.com/office/powerpoint/2010/main" val="56114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8075A-4D98-4F5A-BB3F-0FDD675C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hớn hở vui mừng trong Ngài, Đấng sáng tạo.</a:t>
            </a:r>
          </a:p>
          <a:p>
            <a:r>
              <a:rPr lang="vi-VN" dirty="0"/>
              <a:t>Lòng hớn hở vui mừng nguyện trọn đời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luôn chúc tôn.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80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21</TotalTime>
  <Words>84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VÀO CỬA NGÀI VỚI LỜI CẢM TẠ</vt:lpstr>
      <vt:lpstr>Vào đây ca khen trong hành lang Chúa ta, cùng đến các cửa Ngài bằng lời cám ơn.</vt:lpstr>
      <vt:lpstr>Vào đây ca khen trong hành lang Chúa ta, cùng đến các cửa Ngài bằng lời cám ơn.</vt:lpstr>
      <vt:lpstr>Lòng hớn hở vui mừng trong Ngài, Đấng sáng tạo. Lòng hớn hở vui mừng trong danh Cha, Vua Chí Cao. </vt:lpstr>
      <vt:lpstr>Lòng hớn hở vui mừng trong Ngài, Đấng sáng tạo. Lòng hớn hở vui mừng nguyện trọn đời luôn chúc tôn.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Thong Phan</dc:creator>
  <cp:lastModifiedBy>Ha Le</cp:lastModifiedBy>
  <cp:revision>4</cp:revision>
  <dcterms:created xsi:type="dcterms:W3CDTF">2018-01-20T09:27:30Z</dcterms:created>
  <dcterms:modified xsi:type="dcterms:W3CDTF">2018-02-07T07:07:19Z</dcterms:modified>
</cp:coreProperties>
</file>