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249" autoAdjust="0"/>
  </p:normalViewPr>
  <p:slideViewPr>
    <p:cSldViewPr snapToGrid="0">
      <p:cViewPr>
        <p:scale>
          <a:sx n="75" d="100"/>
          <a:sy n="75" d="100"/>
        </p:scale>
        <p:origin x="684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CÙNG CHÚC TÔN CHÚA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685353-F418-4902-9141-2A983D0F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Nguyền đồng lòng hát ca, cùng nhau chúc tôn Ngài</a:t>
            </a:r>
          </a:p>
          <a:p>
            <a:r>
              <a:rPr lang="vi-VN" dirty="0"/>
              <a:t>hoà nhịp đàn ca ngợi danh Vua Thánh. </a:t>
            </a:r>
          </a:p>
        </p:txBody>
      </p:sp>
    </p:spTree>
    <p:extLst>
      <p:ext uri="{BB962C8B-B14F-4D97-AF65-F5344CB8AC3E}">
        <p14:creationId xmlns:p14="http://schemas.microsoft.com/office/powerpoint/2010/main" val="78785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2AD3A5-7774-4BAA-9259-801801B2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là Vua đời đời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chí </a:t>
            </a:r>
            <a:r>
              <a:rPr lang="vi-VN" dirty="0"/>
              <a:t>cao, nào ta hãy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thờ tôn.</a:t>
            </a:r>
            <a:r>
              <a:rPr lang="en-US" dirty="0" smtClean="0"/>
              <a:t> </a:t>
            </a:r>
            <a:r>
              <a:rPr lang="vi-VN" dirty="0" smtClean="0"/>
              <a:t>Dâng </a:t>
            </a:r>
            <a:r>
              <a:rPr lang="vi-VN" dirty="0"/>
              <a:t>lên Ngài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tin yêu</a:t>
            </a:r>
            <a:r>
              <a:rPr lang="en-US" dirty="0" smtClean="0"/>
              <a:t> </a:t>
            </a:r>
            <a:r>
              <a:rPr lang="vi-VN" dirty="0" smtClean="0"/>
              <a:t>từ </a:t>
            </a:r>
            <a:r>
              <a:rPr lang="vi-VN" dirty="0"/>
              <a:t>tâm hồn ta. </a:t>
            </a:r>
          </a:p>
        </p:txBody>
      </p:sp>
    </p:spTree>
    <p:extLst>
      <p:ext uri="{BB962C8B-B14F-4D97-AF65-F5344CB8AC3E}">
        <p14:creationId xmlns:p14="http://schemas.microsoft.com/office/powerpoint/2010/main" val="216825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AAAA6-8B4A-4571-955F-EF61A541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Vua muôn vua kính yêu, ca khen danh thánh Ngài.</a:t>
            </a:r>
          </a:p>
          <a:p>
            <a:r>
              <a:rPr lang="vi-VN" dirty="0"/>
              <a:t>Xin dâng lòng tin yêu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lên Ngài. </a:t>
            </a:r>
          </a:p>
        </p:txBody>
      </p:sp>
    </p:spTree>
    <p:extLst>
      <p:ext uri="{BB962C8B-B14F-4D97-AF65-F5344CB8AC3E}">
        <p14:creationId xmlns:p14="http://schemas.microsoft.com/office/powerpoint/2010/main" val="400487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0D3803-EEFC-4B79-AF0E-C58B3036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Bài ca mới trong tâm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của </a:t>
            </a:r>
            <a:r>
              <a:rPr lang="vi-VN" dirty="0" smtClean="0"/>
              <a:t>con,</a:t>
            </a:r>
            <a:r>
              <a:rPr lang="en-US" dirty="0"/>
              <a:t> </a:t>
            </a:r>
            <a:r>
              <a:rPr lang="vi-VN" dirty="0" smtClean="0"/>
              <a:t>đời </a:t>
            </a:r>
            <a:r>
              <a:rPr lang="vi-VN" dirty="0"/>
              <a:t>con đây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xin </a:t>
            </a:r>
            <a:r>
              <a:rPr lang="vi-VN" dirty="0"/>
              <a:t>dâng hiến cho Ngài.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9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DC33B6-2E3A-4390-BCF8-E3442D4C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Hiến dâng hồn thân con vào Cha Thượng Thiên.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3785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25</TotalTime>
  <Words>61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Presentation1</vt:lpstr>
      <vt:lpstr>CÙNG CHÚC TÔN CHÚA</vt:lpstr>
      <vt:lpstr>Nguyền đồng lòng hát ca, cùng nhau chúc tôn Ngài hoà nhịp đàn ca ngợi danh Vua Thánh. </vt:lpstr>
      <vt:lpstr>Ngài là Vua đời đời  chí cao, nào ta hãy  thờ tôn. Dâng lên Ngài  tin yêu từ tâm hồn ta. </vt:lpstr>
      <vt:lpstr>Vua muôn vua kính yêu, ca khen danh thánh Ngài. Xin dâng lòng tin yêu lên Ngài. </vt:lpstr>
      <vt:lpstr>Bài ca mới trong tâm  của con, đời con đây  xin dâng hiến cho Ngài.</vt:lpstr>
      <vt:lpstr>Hiến dâng hồn thân con vào Cha Thượng Thiên.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 Thong Phan</dc:creator>
  <cp:lastModifiedBy>Ha Le</cp:lastModifiedBy>
  <cp:revision>8</cp:revision>
  <dcterms:created xsi:type="dcterms:W3CDTF">2018-01-20T09:27:30Z</dcterms:created>
  <dcterms:modified xsi:type="dcterms:W3CDTF">2018-02-07T07:08:25Z</dcterms:modified>
</cp:coreProperties>
</file>