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1044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ĐÁNG ĐƯỢC NGỢI KHEN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71A1F-B608-4480-9FBB-9BE57B67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Giê-xu là Chúa! Vui mừng hát khen ngợi Chúa tôi.</a:t>
            </a:r>
          </a:p>
          <a:p>
            <a:r>
              <a:rPr lang="vi-VN" dirty="0"/>
              <a:t>Lời ca câu hát dành cho Đấng đang trên ngôi.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6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40F66-E969-4D63-A2B3-7E032E04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Phước hạnh thay Chúa đang ngự giữa muôn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lời </a:t>
            </a:r>
            <a:r>
              <a:rPr lang="vi-VN" dirty="0"/>
              <a:t>hát </a:t>
            </a:r>
            <a:r>
              <a:rPr lang="vi-VN" dirty="0" smtClean="0"/>
              <a:t>khen.</a:t>
            </a:r>
            <a:r>
              <a:rPr lang="en-US" dirty="0" smtClean="0"/>
              <a:t> </a:t>
            </a:r>
            <a:r>
              <a:rPr lang="vi-VN" dirty="0" smtClean="0"/>
              <a:t>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duy </a:t>
            </a:r>
            <a:r>
              <a:rPr lang="vi-VN" dirty="0"/>
              <a:t>Chúa,</a:t>
            </a:r>
            <a:r>
              <a:rPr lang="en-US" dirty="0"/>
              <a:t> </a:t>
            </a:r>
            <a:r>
              <a:rPr lang="vi-VN" dirty="0"/>
              <a:t>Đấng đáng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tôn </a:t>
            </a:r>
            <a:r>
              <a:rPr lang="vi-VN" dirty="0"/>
              <a:t>vinh đời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1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9711F-2876-4D37-A89D-4B3F5087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Ồ Ngài thật xứng đáng, lòng này xin chúc tán,</a:t>
            </a:r>
          </a:p>
          <a:p>
            <a:r>
              <a:rPr lang="vi-VN" dirty="0"/>
              <a:t>duy Ngài thật xứng đáng để chúng tôi chúc tôn.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2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E3E20-CFEF-4CDF-ACB3-2B05752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Phước hạnh thay Chúa đang ngự giữa muôn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lời </a:t>
            </a:r>
            <a:r>
              <a:rPr lang="vi-VN" dirty="0"/>
              <a:t>hát </a:t>
            </a:r>
            <a:r>
              <a:rPr lang="vi-VN" dirty="0" smtClean="0"/>
              <a:t>khen.</a:t>
            </a:r>
            <a:r>
              <a:rPr lang="en-US" dirty="0" smtClean="0"/>
              <a:t> </a:t>
            </a:r>
            <a:r>
              <a:rPr lang="vi-VN" dirty="0" smtClean="0"/>
              <a:t>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duy </a:t>
            </a:r>
            <a:r>
              <a:rPr lang="vi-VN" dirty="0"/>
              <a:t>Chúa, Đấng đáng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tôn </a:t>
            </a:r>
            <a:r>
              <a:rPr lang="vi-VN" dirty="0"/>
              <a:t>vinh đời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7691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31</TotalTime>
  <Words>67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NGÀI ĐÁNG ĐƯỢC NGỢI KHEN</vt:lpstr>
      <vt:lpstr>Giê-xu là Chúa! Vui mừng hát khen ngợi Chúa tôi. Lời ca câu hát dành cho Đấng đang trên ngôi. </vt:lpstr>
      <vt:lpstr>Phước hạnh thay Chúa đang ngự giữa muôn  lời hát khen. Giê-xu  duy Chúa, Đấng đáng  tôn vinh đời đời. </vt:lpstr>
      <vt:lpstr>Ồ Ngài thật xứng đáng, lòng này xin chúc tán, duy Ngài thật xứng đáng để chúng tôi chúc tôn. </vt:lpstr>
      <vt:lpstr>Phước hạnh thay Chúa đang ngự giữa muôn  lời hát khen. Giê-xu  duy Chúa, Đấng đáng  tôn vinh đời đời.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Thong Phan</dc:creator>
  <cp:lastModifiedBy>Ha Le</cp:lastModifiedBy>
  <cp:revision>10</cp:revision>
  <dcterms:created xsi:type="dcterms:W3CDTF">2018-01-20T09:27:30Z</dcterms:created>
  <dcterms:modified xsi:type="dcterms:W3CDTF">2018-02-07T07:32:06Z</dcterms:modified>
</cp:coreProperties>
</file>