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49" autoAdjust="0"/>
  </p:normalViewPr>
  <p:slideViewPr>
    <p:cSldViewPr snapToGrid="0">
      <p:cViewPr>
        <p:scale>
          <a:sx n="33" d="100"/>
          <a:sy n="33" d="100"/>
        </p:scale>
        <p:origin x="2328" y="1248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HIỆP LẠI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</a:t>
            </a:r>
            <a:r>
              <a:rPr lang="en-US" dirty="0"/>
              <a:t> </a:t>
            </a:r>
            <a:r>
              <a:rPr lang="vi-VN" dirty="0"/>
              <a:t>ÂN 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4FF11-0621-41D3-93F5-84F1040C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dìu con mỗi ngày bằng tình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</a:t>
            </a:r>
            <a:r>
              <a:rPr lang="en-US" dirty="0"/>
              <a:t> </a:t>
            </a:r>
            <a:r>
              <a:rPr lang="vi-VN" dirty="0" smtClean="0"/>
              <a:t>bến </a:t>
            </a:r>
            <a:r>
              <a:rPr lang="vi-VN" dirty="0"/>
              <a:t>bờ.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1808C-4E0A-4C14-9DB7-E11750F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Tràn ngập trong tâm con tiếng </a:t>
            </a:r>
            <a:r>
              <a:rPr lang="vi-VN" dirty="0" smtClean="0"/>
              <a:t>ca</a:t>
            </a:r>
            <a:r>
              <a:rPr lang="en-US" dirty="0" smtClean="0"/>
              <a:t>, </a:t>
            </a:r>
            <a:r>
              <a:rPr lang="vi-VN" dirty="0" smtClean="0"/>
              <a:t>ngợi </a:t>
            </a:r>
            <a:r>
              <a:rPr lang="vi-VN" dirty="0"/>
              <a:t>khen Chúa mãi trong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4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F4282-F6AD-4FFD-A105-D5EABE5C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ai như </a:t>
            </a:r>
            <a:r>
              <a:rPr lang="vi-VN" dirty="0" smtClean="0"/>
              <a:t>Giê-xu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vẹn toàn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vi-VN" dirty="0" smtClean="0"/>
              <a:t>và</a:t>
            </a:r>
            <a:r>
              <a:rPr lang="en-US" dirty="0"/>
              <a:t> </a:t>
            </a:r>
            <a:r>
              <a:rPr lang="vi-VN" dirty="0" smtClean="0"/>
              <a:t>không </a:t>
            </a:r>
            <a:r>
              <a:rPr lang="vi-VN" dirty="0"/>
              <a:t>thay đổi.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5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23507-A779-4345-B1B5-DD7994BC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 ơn Cha </a:t>
            </a:r>
            <a:r>
              <a:rPr lang="vi-VN" dirty="0" smtClean="0"/>
              <a:t>luôn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/>
              <a:t>phút </a:t>
            </a:r>
            <a:r>
              <a:rPr lang="vi-VN" dirty="0" smtClean="0"/>
              <a:t>giây,</a:t>
            </a:r>
            <a:r>
              <a:rPr lang="en-US" dirty="0" smtClean="0"/>
              <a:t> </a:t>
            </a:r>
            <a:r>
              <a:rPr lang="vi-VN" dirty="0" smtClean="0"/>
              <a:t>tình </a:t>
            </a:r>
            <a:r>
              <a:rPr lang="vi-VN" dirty="0"/>
              <a:t>yêu Chúa ôi tuyệt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19109-370B-47E2-BF84-6E1FBCF2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Vinh thay </a:t>
            </a:r>
            <a:r>
              <a:rPr lang="vi-VN" dirty="0" smtClean="0"/>
              <a:t>cho</a:t>
            </a:r>
            <a:r>
              <a:rPr lang="en-US" dirty="0"/>
              <a:t> </a:t>
            </a:r>
            <a:r>
              <a:rPr lang="vi-VN" dirty="0" smtClean="0"/>
              <a:t>danh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Giê-xu.</a:t>
            </a:r>
            <a:r>
              <a:rPr lang="en-US" dirty="0" smtClean="0"/>
              <a:t> </a:t>
            </a:r>
            <a:r>
              <a:rPr lang="vi-VN" dirty="0" smtClean="0"/>
              <a:t>Chúa </a:t>
            </a:r>
            <a:r>
              <a:rPr lang="vi-VN" dirty="0"/>
              <a:t>Chí cao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Vua trên muôn vua.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12F3C-94D0-4E67-A2FF-39FA0CBA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lên </a:t>
            </a:r>
            <a:r>
              <a:rPr lang="vi-VN" dirty="0" smtClean="0"/>
              <a:t>Cha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/>
              <a:t>câu </a:t>
            </a:r>
            <a:r>
              <a:rPr lang="vi-VN" dirty="0" smtClean="0"/>
              <a:t>hát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/>
              <a:t>Đấng chúng con luôn tôn thờ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1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CCAD-9B87-4AC2-BEA6-406C8541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xin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thánh hóa tâm nầy</a:t>
            </a:r>
          </a:p>
          <a:p>
            <a:r>
              <a:rPr lang="vi-VN" dirty="0"/>
              <a:t>trào dâng nỗi khát khao Ngài bằng lửa thiêng,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7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23890-CA8B-485A-940D-A90C391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Cha vẫn bên con</a:t>
            </a:r>
            <a:r>
              <a:rPr lang="en-US"/>
              <a:t/>
            </a:r>
            <a:br>
              <a:rPr lang="en-US"/>
            </a:br>
            <a:r>
              <a:rPr lang="vi-VN"/>
              <a:t>đời </a:t>
            </a:r>
            <a:r>
              <a:rPr lang="vi-VN" dirty="0"/>
              <a:t>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ED72B-79E1-44BB-ADC1-10C596E8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Hiệp </a:t>
            </a:r>
            <a:r>
              <a:rPr lang="vi-VN" dirty="0" smtClean="0"/>
              <a:t>lại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ân điển </a:t>
            </a:r>
            <a:r>
              <a:rPr lang="vi-VN" dirty="0" smtClean="0"/>
              <a:t>Ngài,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dự phần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trong công </a:t>
            </a:r>
            <a:r>
              <a:rPr lang="vi-VN" dirty="0"/>
              <a:t>tác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E7652-07A5-4656-BFAD-E0AD8860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đến chăm xem Chúa </a:t>
            </a:r>
            <a:r>
              <a:rPr lang="vi-VN" dirty="0" smtClean="0"/>
              <a:t>thôi</a:t>
            </a:r>
            <a:r>
              <a:rPr lang="en-US" dirty="0" smtClean="0"/>
              <a:t> </a:t>
            </a:r>
            <a:r>
              <a:rPr lang="vi-VN" dirty="0" smtClean="0"/>
              <a:t>chẳng </a:t>
            </a:r>
            <a:r>
              <a:rPr lang="vi-VN" dirty="0"/>
              <a:t>vì những ơn lạ lùng Chúa ban.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2A04F-BCC8-452A-A6D0-90D36B17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này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mong </a:t>
            </a:r>
            <a:r>
              <a:rPr lang="vi-VN" dirty="0" smtClean="0"/>
              <a:t>tay</a:t>
            </a:r>
            <a:r>
              <a:rPr lang="en-US" dirty="0"/>
              <a:t> </a:t>
            </a:r>
            <a:r>
              <a:rPr lang="vi-VN" dirty="0" smtClean="0"/>
              <a:t>Chúa chạm,</a:t>
            </a:r>
            <a:r>
              <a:rPr lang="en-US" dirty="0" smtClean="0"/>
              <a:t> </a:t>
            </a:r>
            <a:r>
              <a:rPr lang="vi-VN" dirty="0" smtClean="0"/>
              <a:t>cùng </a:t>
            </a:r>
            <a:r>
              <a:rPr lang="vi-VN" dirty="0"/>
              <a:t>tạ ơn Cha cao quý.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4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2B5A8-E4A2-4FBE-9118-0EA0B461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tất cả những phước Thiên </a:t>
            </a:r>
            <a:r>
              <a:rPr lang="vi-VN" dirty="0" smtClean="0"/>
              <a:t>thượng,</a:t>
            </a:r>
            <a:r>
              <a:rPr lang="en-US" dirty="0" smtClean="0"/>
              <a:t> </a:t>
            </a:r>
            <a:r>
              <a:rPr lang="vi-VN" dirty="0" smtClean="0"/>
              <a:t>Chúa </a:t>
            </a:r>
            <a:r>
              <a:rPr lang="vi-VN" dirty="0"/>
              <a:t>đã ban </a:t>
            </a:r>
            <a:r>
              <a:rPr lang="vi-VN" dirty="0" smtClean="0"/>
              <a:t>trong</a:t>
            </a:r>
            <a:r>
              <a:rPr lang="en-US" dirty="0"/>
              <a:t> </a:t>
            </a:r>
            <a:r>
              <a:rPr lang="vi-VN" dirty="0" smtClean="0"/>
              <a:t>cuộc </a:t>
            </a:r>
            <a:r>
              <a:rPr lang="vi-VN" dirty="0"/>
              <a:t>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44386-6834-40AF-8944-A6A4281A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Vinh thay </a:t>
            </a:r>
            <a:r>
              <a:rPr lang="vi-VN" dirty="0" smtClean="0"/>
              <a:t>cho</a:t>
            </a:r>
            <a:r>
              <a:rPr lang="en-US" dirty="0"/>
              <a:t> </a:t>
            </a:r>
            <a:r>
              <a:rPr lang="vi-VN" dirty="0" smtClean="0"/>
              <a:t>danh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Giê-xu.</a:t>
            </a:r>
            <a:r>
              <a:rPr lang="en-US" dirty="0" smtClean="0"/>
              <a:t> </a:t>
            </a:r>
            <a:r>
              <a:rPr lang="vi-VN" dirty="0" smtClean="0"/>
              <a:t>Chúa </a:t>
            </a:r>
            <a:r>
              <a:rPr lang="vi-VN" dirty="0"/>
              <a:t>Chí cao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Vua trên muôn vua.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3B9A7-5232-405B-B2E8-9C20B70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lên </a:t>
            </a:r>
            <a:r>
              <a:rPr lang="vi-VN" dirty="0" smtClean="0"/>
              <a:t>Cha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/>
              <a:t>câu </a:t>
            </a:r>
            <a:r>
              <a:rPr lang="vi-VN" dirty="0" smtClean="0"/>
              <a:t>hát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/>
              <a:t>Đấng chúng con luôn tôn thờ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AE82A-53B9-457F-A9EA-1F08948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xin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thánh hóa tâm nầy</a:t>
            </a:r>
          </a:p>
          <a:p>
            <a:r>
              <a:rPr lang="vi-VN" dirty="0"/>
              <a:t>trào dâng nỗi khát khao Ngài bằng lửa thiêng,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5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591B8-8A0E-4389-8895-A58A4B29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Cha vẫn bên con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201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</TotalTime>
  <Words>99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HIỆP LẠI TRONG ÂN ĐIỂN</vt:lpstr>
      <vt:lpstr>Hiệp lại  trong ân điển Ngài,  dự phần  trong công tác Ngài.</vt:lpstr>
      <vt:lpstr>Cùng nhau đến chăm xem Chúa thôi chẳng vì những ơn lạ lùng Chúa ban.</vt:lpstr>
      <vt:lpstr>Lòng này  mong tay Chúa chạm, cùng tạ ơn Cha cao quý.</vt:lpstr>
      <vt:lpstr>Vì tất cả những phước Thiên thượng, Chúa đã ban trong cuộc đời. </vt:lpstr>
      <vt:lpstr>Vinh thay cho danh  Giê-xu. Chúa Chí cao Vua trên muôn vua.</vt:lpstr>
      <vt:lpstr>Dâng lên Cha  muôn câu hát.  Chúa Đấng chúng con luôn tôn thờ Ngài. </vt:lpstr>
      <vt:lpstr>Nguyện xin Chúa thánh hóa tâm nầy trào dâng nỗi khát khao Ngài bằng lửa thiêng,</vt:lpstr>
      <vt:lpstr>vì Cha vẫn bên con đời đời. </vt:lpstr>
      <vt:lpstr>Ngài dìu con mỗi ngày bằng tình yêu  không bến bờ.</vt:lpstr>
      <vt:lpstr>Tràn ngập trong tâm con tiếng ca, ngợi khen Chúa mãi trong đời con. </vt:lpstr>
      <vt:lpstr>Nào ai như Giê-xu  vẹn toàn  và không thay đổi.</vt:lpstr>
      <vt:lpstr>Tạ ơn Cha luôn  mỗi phút giây, tình yêu Chúa ôi tuyệt vời. </vt:lpstr>
      <vt:lpstr>Vinh thay cho danh  Giê-xu. Chúa Chí cao Vua trên muôn vua.</vt:lpstr>
      <vt:lpstr>Dâng lên Cha  muôn câu hát,  Chúa Đấng chúng con luôn tôn thờ Ngài. </vt:lpstr>
      <vt:lpstr>Nguyện xin Chúa thánh hóa tâm nầy trào dâng nỗi khát khao Ngài bằng lửa thiêng,</vt:lpstr>
      <vt:lpstr>vì Cha vẫn bên con đời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12</cp:revision>
  <dcterms:created xsi:type="dcterms:W3CDTF">2018-01-20T09:27:30Z</dcterms:created>
  <dcterms:modified xsi:type="dcterms:W3CDTF">2018-02-07T07:39:34Z</dcterms:modified>
</cp:coreProperties>
</file>