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1044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42C0-6349-40A9-9820-D34E4EB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CHA KHIẾN</a:t>
            </a:r>
            <a:br>
              <a:rPr lang="en-US" dirty="0"/>
            </a:br>
            <a:r>
              <a:rPr lang="en-US" dirty="0"/>
              <a:t>HIỆP MỘT</a:t>
            </a:r>
          </a:p>
        </p:txBody>
      </p:sp>
    </p:spTree>
    <p:extLst>
      <p:ext uri="{BB962C8B-B14F-4D97-AF65-F5344CB8AC3E}">
        <p14:creationId xmlns:p14="http://schemas.microsoft.com/office/powerpoint/2010/main" val="392224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5BAD2-7596-4A36-9238-AAB0AD48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Cha khiến hiệp một bằng Thần Linh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yêu thương của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DF6B2-B428-43FF-B01A-2E9F283F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dẫn dắt chúng con trong niềm tin nơi Chúa.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1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A32DA-4625-4E77-ADB6-15B2C518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Để thế giới tin rằng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Ngài đã sai Con đến đây</a:t>
            </a:r>
            <a:r>
              <a:rPr lang="vi-VN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/>
              <a:t>Lạy Cha khiến chúng con nên một thôi.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414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XIN CHA KHIẾN HIỆP MỘT</vt:lpstr>
      <vt:lpstr>Lạy Cha khiến hiệp một bằng Thần Linh yêu thương của Ngài.</vt:lpstr>
      <vt:lpstr>Xin dẫn dắt chúng con trong niềm tin nơi Chúa. </vt:lpstr>
      <vt:lpstr>Để thế giới tin rằng Ngài đã sai Con đến đây. Lạy Cha khiến chúng con nên một thôi.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12</cp:revision>
  <dcterms:created xsi:type="dcterms:W3CDTF">2018-01-20T09:27:30Z</dcterms:created>
  <dcterms:modified xsi:type="dcterms:W3CDTF">2018-02-07T07:40:10Z</dcterms:modified>
</cp:coreProperties>
</file>