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249" autoAdjust="0"/>
  </p:normalViewPr>
  <p:slideViewPr>
    <p:cSldViewPr snapToGrid="0">
      <p:cViewPr varScale="1">
        <p:scale>
          <a:sx n="87" d="100"/>
          <a:sy n="87" d="100"/>
        </p:scale>
        <p:origin x="246" y="78"/>
      </p:cViewPr>
      <p:guideLst/>
    </p:cSldViewPr>
  </p:slideViewPr>
  <p:outlineViewPr>
    <p:cViewPr>
      <p:scale>
        <a:sx n="33" d="100"/>
        <a:sy n="33" d="100"/>
      </p:scale>
      <p:origin x="0" y="-1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78DF2-6DB7-4C1B-9882-8C1024C1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ĐOÀN DÂN GIAO ƯỚC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0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CE1462-2A1F-43C0-8308-577DA24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Làm chứng mãi mãi về Cứu Chúa yêu thương</a:t>
            </a:r>
          </a:p>
          <a:p>
            <a:r>
              <a:rPr lang="vi-VN" dirty="0"/>
              <a:t>từ nay đến</a:t>
            </a:r>
            <a:r>
              <a:rPr lang="en-US"/>
              <a:t/>
            </a:r>
            <a:br>
              <a:rPr lang="en-US"/>
            </a:br>
            <a:r>
              <a:rPr lang="vi-VN" dirty="0"/>
              <a:t>ngày Chúa lai hồi.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A140A-85D2-4E47-A9B7-6B24D14A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Những khi lòng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đầy ưu tư chán chường,</a:t>
            </a:r>
          </a:p>
          <a:p>
            <a:r>
              <a:rPr lang="vi-VN" dirty="0"/>
              <a:t>Chúa nhân từ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đầy quyền năng vô đối,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CB962C-71E5-455F-A1AB-9D06B638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nâng bước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nắm chắc tôi trong đôi tay năng </a:t>
            </a:r>
            <a:r>
              <a:rPr lang="vi-VN" dirty="0" smtClean="0"/>
              <a:t>quyền,</a:t>
            </a:r>
            <a:r>
              <a:rPr lang="en-US" dirty="0" smtClean="0"/>
              <a:t> </a:t>
            </a:r>
            <a:r>
              <a:rPr lang="vi-VN" dirty="0" smtClean="0"/>
              <a:t>vực </a:t>
            </a:r>
            <a:r>
              <a:rPr lang="vi-VN" dirty="0"/>
              <a:t>tôi thoát </a:t>
            </a:r>
            <a:r>
              <a:rPr lang="vi-VN" dirty="0" smtClean="0"/>
              <a:t>khỏi</a:t>
            </a:r>
            <a:r>
              <a:rPr lang="en-US" dirty="0"/>
              <a:t> </a:t>
            </a:r>
            <a:r>
              <a:rPr lang="vi-VN" dirty="0" smtClean="0"/>
              <a:t>chốn </a:t>
            </a:r>
            <a:r>
              <a:rPr lang="vi-VN" dirty="0"/>
              <a:t>hư vong.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6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5EC96-B36F-41D8-BB3B-A49EB107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Vững tin rằng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Ngài luôn luôn ở cùng.</a:t>
            </a:r>
          </a:p>
          <a:p>
            <a:r>
              <a:rPr lang="vi-VN" dirty="0"/>
              <a:t>Chúng ta là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đoàn dân giao ước.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3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D0A9C-29F2-466C-B7DA-A6E19AAC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Bàn tay Chúa sẽ dắt đưa ta qua bao con đường</a:t>
            </a:r>
          </a:p>
          <a:p>
            <a:r>
              <a:rPr lang="vi-VN" dirty="0"/>
              <a:t>trong mỗi bước trần thế thăng trầm.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2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E637FE-AE9A-4D5B-9E52-0D72A72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Không chi che khuất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ánh sáng rạng ngời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nơi Thượng Thiên.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5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716E8-BDA2-4391-90EB-472BC838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Không ai ngăn lối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Cứu Chúa ngự vào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trong lòng ta!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91D4D-CAA1-4121-9D59-4A96662F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Ta mau rao báo khắp chốn tình yêu Chúa ban cho</a:t>
            </a:r>
          </a:p>
          <a:p>
            <a:r>
              <a:rPr lang="vi-VN" dirty="0"/>
              <a:t>bằng quyền năng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trong Danh Giê-xu Christ.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1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2E8F50-EAC4-4C70-A64F-409A9391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Truyền bá Phúc Âm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cho mọi nơi!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Người ơi!</a:t>
            </a:r>
            <a:r>
              <a:rPr lang="en-US" dirty="0"/>
              <a:t> </a:t>
            </a:r>
            <a:r>
              <a:rPr lang="vi-VN" dirty="0"/>
              <a:t>Chúng ta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dân thuộc Thiên Quốc.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421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</TotalTime>
  <Words>70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ĐOÀN DÂN GIAO ƯỚC</vt:lpstr>
      <vt:lpstr>Những khi lòng đầy ưu tư chán chường, Chúa nhân từ đầy quyền năng vô đối,</vt:lpstr>
      <vt:lpstr>Ngài nâng bước nắm chắc tôi trong đôi tay năng quyền, vực tôi thoát khỏi chốn hư vong. </vt:lpstr>
      <vt:lpstr>Vững tin rằng Ngài luôn luôn ở cùng. Chúng ta là đoàn dân giao ước.</vt:lpstr>
      <vt:lpstr>Bàn tay Chúa sẽ dắt đưa ta qua bao con đường trong mỗi bước trần thế thăng trầm. </vt:lpstr>
      <vt:lpstr>Không chi che khuất ánh sáng rạng ngời nơi Thượng Thiên.</vt:lpstr>
      <vt:lpstr>Không ai ngăn lối Cứu Chúa ngự vào trong lòng ta! </vt:lpstr>
      <vt:lpstr>Ta mau rao báo khắp chốn tình yêu Chúa ban cho bằng quyền năng trong Danh Giê-xu Christ. </vt:lpstr>
      <vt:lpstr>Truyền bá Phúc Âm cho mọi nơi!  Người ơi! Chúng ta dân thuộc Thiên Quốc.</vt:lpstr>
      <vt:lpstr>Làm chứng mãi mãi về Cứu Chúa yêu thương từ nay đến ngày Chúa lai hồi.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Thong Phan</dc:creator>
  <cp:lastModifiedBy>Ha Le</cp:lastModifiedBy>
  <cp:revision>14</cp:revision>
  <dcterms:created xsi:type="dcterms:W3CDTF">2018-01-20T09:27:30Z</dcterms:created>
  <dcterms:modified xsi:type="dcterms:W3CDTF">2018-02-07T07:46:44Z</dcterms:modified>
</cp:coreProperties>
</file>