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249" autoAdjust="0"/>
  </p:normalViewPr>
  <p:slideViewPr>
    <p:cSldViewPr snapToGrid="0">
      <p:cViewPr varScale="1">
        <p:scale>
          <a:sx n="87" d="100"/>
          <a:sy n="87" d="100"/>
        </p:scale>
        <p:origin x="24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D11E6-79D0-415B-B6B9-6E516442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CÙNG HỌP NHAU</a:t>
            </a:r>
          </a:p>
        </p:txBody>
      </p:sp>
    </p:spTree>
    <p:extLst>
      <p:ext uri="{BB962C8B-B14F-4D97-AF65-F5344CB8AC3E}">
        <p14:creationId xmlns:p14="http://schemas.microsoft.com/office/powerpoint/2010/main" val="109848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9A695-55AB-4CF8-82F8-E3E41356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họp nhau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dưới chân Chúa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chúng ta hòa theo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nhịp đàn,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C7CCF8-D454-4ABD-A8F6-5FDCD334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hát tôn vinh Vua Giê-xu Chúa yêu thương.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FCEB8B-3B2E-4A68-A38E-BA4BA0C6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đợi chờ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dưới chân Chúa,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lắng nghe lời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từ Ngôi Trời ban,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0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ECFEE-F0B0-4882-98F4-75365A6E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sống bên nhau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trong danh Ngài</a:t>
            </a:r>
            <a:r>
              <a:rPr lang="en-US"/>
              <a:t/>
            </a:r>
            <a:br>
              <a:rPr lang="en-US"/>
            </a:br>
            <a:r>
              <a:rPr lang="vi-VN"/>
              <a:t>vui </a:t>
            </a:r>
            <a:r>
              <a:rPr lang="vi-VN" dirty="0"/>
              <a:t>thỏa hoài.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6586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50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CÙNG HỌP NHAU</vt:lpstr>
      <vt:lpstr>Cùng họp nhau dưới chân Chúa chúng ta hòa theo nhịp đàn,</vt:lpstr>
      <vt:lpstr>hát tôn vinh Vua Giê-xu Chúa yêu thương. </vt:lpstr>
      <vt:lpstr>Cùng đợi chờ dưới chân Chúa, lắng nghe lời từ Ngôi Trời ban,</vt:lpstr>
      <vt:lpstr>sống bên nhau trong danh Ngài vui thỏa hoài.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Quoc Thong Phan</dc:creator>
  <cp:lastModifiedBy>Ha Le</cp:lastModifiedBy>
  <cp:revision>15</cp:revision>
  <dcterms:created xsi:type="dcterms:W3CDTF">2018-01-20T09:27:30Z</dcterms:created>
  <dcterms:modified xsi:type="dcterms:W3CDTF">2018-02-07T07:46:03Z</dcterms:modified>
</cp:coreProperties>
</file>