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246" y="78"/>
      </p:cViewPr>
      <p:guideLst/>
    </p:cSldViewPr>
  </p:slideViewPr>
  <p:outlineViewPr>
    <p:cViewPr>
      <p:scale>
        <a:sx n="33" d="100"/>
        <a:sy n="33" d="100"/>
      </p:scale>
      <p:origin x="0" y="-9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F8044-0DC7-440C-8FF4-674EA60D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CHÚNG CON</a:t>
            </a:r>
            <a:br>
              <a:rPr lang="en-US" dirty="0"/>
            </a:br>
            <a:r>
              <a:rPr lang="en-US" dirty="0"/>
              <a:t>LÀM MỘT</a:t>
            </a:r>
          </a:p>
        </p:txBody>
      </p:sp>
    </p:spTree>
    <p:extLst>
      <p:ext uri="{BB962C8B-B14F-4D97-AF65-F5344CB8AC3E}">
        <p14:creationId xmlns:p14="http://schemas.microsoft.com/office/powerpoint/2010/main" val="183473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6279E-CC04-439A-A4EC-E26E1D6D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Và giờ đây, chúng con xin,</a:t>
            </a:r>
          </a:p>
          <a:p>
            <a:r>
              <a:rPr lang="vi-VN" dirty="0"/>
              <a:t>Ngài làm cho chúng con nên một trong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F3CFB-5885-4D35-8461-B7A0C85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Người người sẽ biết Ngài là chính Vua Giê-xu Christ!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AA56F-DAA0-451B-9654-0CCB756B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hiệp nhau nơi đây, hòa tiếng ca ngợi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vinh.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D750B8-9EE8-4DE1-80B3-022EBD7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nhau tay trong tay hiệp sức rao truyền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1DAAF-A52F-43B4-A41F-D05ED6E1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ơi nguyện hiệp nhất mọi chúng con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danh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19103-8D16-49DA-86E2-97C2EC4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tình yêu của Chúa kết chúng con làm một.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9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7A4AE-280E-469C-AF20-04FE9609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Hôm nay chúng con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dâng Ngài Chúa ôi,</a:t>
            </a:r>
          </a:p>
          <a:p>
            <a:r>
              <a:rPr lang="vi-VN" dirty="0"/>
              <a:t>đến viếng thăm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dân tộc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0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15826-5A32-4E7E-91FE-A385CBA5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Hiệp lại trong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mỗi tấm lòng</a:t>
            </a:r>
          </a:p>
          <a:p>
            <a:r>
              <a:rPr lang="vi-VN" dirty="0"/>
              <a:t>để vinh hiển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tỏa soi qua chúng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F6CA8-1C7A-4B82-AA49-0EE41D17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Người người sẽ biết Ngài</a:t>
            </a:r>
          </a:p>
          <a:p>
            <a:r>
              <a:rPr lang="vi-VN" dirty="0"/>
              <a:t>là chính Vua Giê-xu Christ!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CAED2-C18C-4485-BF8C-80E6266E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hiệp nhau nơi đây, hòa tiếng ca ngợi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vinh.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2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A0AD6-41AD-4240-8406-009080D0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nhau tay trong tay hiệp sức rao truyền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4A1BF-4A42-471B-B7F5-C8C6748C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ơi nguyện hiệp nhất mọi chúng con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danh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2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C277A-F161-4D91-ABB9-6394AFBD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tình yêu của Chúa kết chúng con </a:t>
            </a:r>
            <a:r>
              <a:rPr lang="vi-VN" dirty="0" smtClean="0"/>
              <a:t>làm </a:t>
            </a:r>
            <a:r>
              <a:rPr lang="vi-VN" dirty="0"/>
              <a:t>một.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452BFE-2F6F-45CB-AF65-7C928820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Nay anh với tôi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ta cùng chúc tôn</a:t>
            </a:r>
          </a:p>
          <a:p>
            <a:r>
              <a:rPr lang="vi-VN" dirty="0"/>
              <a:t>Giê-xu khắp trần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71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</TotalTime>
  <Words>130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KẾT CHÚNG CON LÀM MỘT</vt:lpstr>
      <vt:lpstr>Hôm nay chúng con dâng Ngài Chúa ôi, đến viếng thăm dân tộc con. </vt:lpstr>
      <vt:lpstr>Hiệp lại trong mỗi tấm lòng để vinh hiển Chúa tỏa soi qua chúng con.</vt:lpstr>
      <vt:lpstr>Người người sẽ biết Ngài là chính Vua Giê-xu Christ! </vt:lpstr>
      <vt:lpstr>Cùng hiệp nhau nơi đây, hòa tiếng ca ngợi tôn vinh.</vt:lpstr>
      <vt:lpstr>Cùng nhau tay trong tay hiệp sức rao truyền danh Cha. </vt:lpstr>
      <vt:lpstr>Chúa ơi nguyện hiệp nhất mọi chúng con trong danh Ngài.</vt:lpstr>
      <vt:lpstr>Nguyện tình yêu của Chúa kết chúng con làm một. </vt:lpstr>
      <vt:lpstr>Nay anh với tôi ta cùng chúc tôn Giê-xu khắp trần gian. </vt:lpstr>
      <vt:lpstr>Và giờ đây, chúng con xin, Ngài làm cho chúng con nên một trong Ngài.</vt:lpstr>
      <vt:lpstr>Người người sẽ biết Ngài là chính Vua Giê-xu Christ! </vt:lpstr>
      <vt:lpstr>Cùng hiệp nhau nơi đây, hòa tiếng ca ngợi tôn vinh.</vt:lpstr>
      <vt:lpstr>Cùng nhau tay trong tay hiệp sức rao truyền danh Cha. </vt:lpstr>
      <vt:lpstr>Chúa ơi nguyện hiệp nhất mọi chúng con trong danh Ngài.</vt:lpstr>
      <vt:lpstr>Nguyện tình yêu của Chúa kết chúng con làm một.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18</cp:revision>
  <dcterms:created xsi:type="dcterms:W3CDTF">2018-01-20T09:27:30Z</dcterms:created>
  <dcterms:modified xsi:type="dcterms:W3CDTF">2018-02-07T07:42:28Z</dcterms:modified>
</cp:coreProperties>
</file>