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684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B05901-A74F-4874-B164-9BEE1DC4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CHỈ MONG</a:t>
            </a:r>
            <a:br>
              <a:rPr lang="en-US" dirty="0"/>
            </a:br>
            <a:r>
              <a:rPr lang="en-US" dirty="0"/>
              <a:t>TÔN CAO DANH NGÀI</a:t>
            </a:r>
          </a:p>
        </p:txBody>
      </p:sp>
    </p:spTree>
    <p:extLst>
      <p:ext uri="{BB962C8B-B14F-4D97-AF65-F5344CB8AC3E}">
        <p14:creationId xmlns:p14="http://schemas.microsoft.com/office/powerpoint/2010/main" val="10539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71EC5-884D-4409-BF4C-66773026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chỉ </a:t>
            </a:r>
            <a:r>
              <a:rPr lang="vi-VN" dirty="0" smtClean="0"/>
              <a:t>mong</a:t>
            </a:r>
            <a:r>
              <a:rPr lang="en-US" dirty="0"/>
              <a:t> </a:t>
            </a:r>
            <a:r>
              <a:rPr lang="vi-VN" dirty="0" smtClean="0"/>
              <a:t>tôn </a:t>
            </a:r>
            <a:r>
              <a:rPr lang="vi-VN" dirty="0"/>
              <a:t>cao danh </a:t>
            </a:r>
            <a:r>
              <a:rPr lang="vi-VN" dirty="0" smtClean="0"/>
              <a:t>Ngài.Giờ </a:t>
            </a:r>
            <a:r>
              <a:rPr lang="vi-VN" dirty="0"/>
              <a:t>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lặng </a:t>
            </a:r>
            <a:r>
              <a:rPr lang="vi-VN" dirty="0"/>
              <a:t>yên,</a:t>
            </a:r>
            <a:r>
              <a:rPr lang="en-US" dirty="0"/>
              <a:t> </a:t>
            </a:r>
            <a:r>
              <a:rPr lang="vi-VN" dirty="0" smtClean="0"/>
              <a:t>đến </a:t>
            </a:r>
            <a:r>
              <a:rPr lang="vi-VN" dirty="0"/>
              <a:t>trước ngôi thánh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7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C2539-354D-4F5D-984A-18B112B3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con luôn muốn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bên </a:t>
            </a:r>
            <a:r>
              <a:rPr lang="vi-VN" dirty="0"/>
              <a:t>Ngài tại chính nơi Thánh này,</a:t>
            </a:r>
            <a:r>
              <a:rPr lang="en-US" dirty="0"/>
              <a:t> </a:t>
            </a:r>
            <a:r>
              <a:rPr lang="vi-VN" dirty="0"/>
              <a:t>và quỳ đây dưới chân 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</a:t>
            </a:r>
            <a:r>
              <a:rPr lang="vi-VN" dirty="0"/>
              <a:t>yêu mến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4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179BB-2AC0-433A-805C-860B3306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Suốt cuộc đời này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lòng con khát khao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chỉ muốn Cha vui lòng.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0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EAA30-0BD1-4B1C-B5D8-09BAB90C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lời tôn vinh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/>
              <a:t>khiến Cha đẹp lòng.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87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</TotalTime>
  <Words>23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CON CHỈ MONG TÔN CAO DANH NGÀI</vt:lpstr>
      <vt:lpstr>Con chỉ mong tôn cao danh Ngài.Giờ con  lặng yên, đến trước ngôi thánh Ngài. </vt:lpstr>
      <vt:lpstr>Vì con luôn muốn  bên Ngài tại chính nơi Thánh này, và quỳ đây dưới chân Chúa,  lòng yêu mến Chúa. </vt:lpstr>
      <vt:lpstr>Suốt cuộc đời này lòng con khát khao chỉ muốn Cha vui lòng.</vt:lpstr>
      <vt:lpstr>Nguyện lời tôn vinh  con khiến Cha đẹp lòng.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Thong Phan</dc:creator>
  <cp:lastModifiedBy>Ha Le</cp:lastModifiedBy>
  <cp:revision>20</cp:revision>
  <dcterms:created xsi:type="dcterms:W3CDTF">2018-01-20T09:27:30Z</dcterms:created>
  <dcterms:modified xsi:type="dcterms:W3CDTF">2018-02-07T07:35:46Z</dcterms:modified>
</cp:coreProperties>
</file>