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1044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EAB80-5EDE-45FC-8AE4-01B46DA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HA-LÊ-LU-GIA!</a:t>
            </a:r>
            <a:br>
              <a:rPr lang="en-US" dirty="0"/>
            </a:br>
            <a:r>
              <a:rPr lang="en-US" dirty="0"/>
              <a:t>CẢM TẠ CHÚA</a:t>
            </a:r>
          </a:p>
        </p:txBody>
      </p:sp>
    </p:spTree>
    <p:extLst>
      <p:ext uri="{BB962C8B-B14F-4D97-AF65-F5344CB8AC3E}">
        <p14:creationId xmlns:p14="http://schemas.microsoft.com/office/powerpoint/2010/main" val="380712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439C25-BEAF-48FB-AFA6-068A88F3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 Cảm tạ Chúa,</a:t>
            </a:r>
          </a:p>
          <a:p>
            <a:r>
              <a:rPr lang="vi-VN" dirty="0"/>
              <a:t>con xin dâng lên Chúa tiếng hát khen.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2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E7CD9-7507-4ECF-A775-C0F08CB4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 Cảm tạ Chúa,</a:t>
            </a:r>
          </a:p>
          <a:p>
            <a:r>
              <a:rPr lang="vi-VN" dirty="0"/>
              <a:t>tung hô danh tôn quý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đến muôn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86F945-5268-4F30-BA8B-68F4D708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ngợi khen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yêu </a:t>
            </a:r>
            <a:r>
              <a:rPr lang="vi-VN" dirty="0"/>
              <a:t>thương suốt mãi trong đời,</a:t>
            </a:r>
            <a:r>
              <a:rPr lang="en-US" dirty="0"/>
              <a:t> </a:t>
            </a:r>
            <a:r>
              <a:rPr lang="vi-VN" dirty="0"/>
              <a:t>tình yêu của Chúa mãi không vơi.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2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1CEEE-13A8-4C92-B099-EC4F7DE2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Cho dù tận lòng này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bao gian dối,</a:t>
            </a:r>
          </a:p>
          <a:p>
            <a:r>
              <a:rPr lang="vi-VN" dirty="0"/>
              <a:t>cho dù cuộc đời này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bao thay đổi,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BF7E3-0F75-49FE-9102-6CFE26A1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</a:t>
            </a:r>
            <a:r>
              <a:rPr lang="vi-VN" dirty="0"/>
              <a:t>vẫn yêu.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Ôi! Tình yêu thương…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2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43B45-9A89-446C-866B-91DB2B36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</a:t>
            </a:r>
            <a:r>
              <a:rPr lang="vi-VN" dirty="0" smtClean="0"/>
              <a:t>ởi </a:t>
            </a:r>
            <a:r>
              <a:rPr lang="vi-VN" dirty="0"/>
              <a:t>huyết của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đã cứu tôi nay,</a:t>
            </a:r>
          </a:p>
          <a:p>
            <a:r>
              <a:rPr lang="vi-VN" dirty="0"/>
              <a:t>lòng tôi tôn cao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danh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3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6BADE-780B-4332-B30B-319C53A1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Xin nguyện trọn lòng này dâng cho Chúa,</a:t>
            </a:r>
          </a:p>
          <a:p>
            <a:r>
              <a:rPr lang="vi-VN" dirty="0"/>
              <a:t>môi miệng này</a:t>
            </a:r>
            <a:r>
              <a:rPr lang="en-US" dirty="0"/>
              <a:t> </a:t>
            </a:r>
            <a:r>
              <a:rPr lang="vi-VN" dirty="0"/>
              <a:t>nguyện truyền rao danh Chúa.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1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40C15-37C3-428D-80F8-C72D25CE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hát lời chúc tôn danh Giê-xu!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951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58</TotalTime>
  <Words>71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HA-LÊ-LU-GIA! CẢM TẠ CHÚA</vt:lpstr>
      <vt:lpstr>Ha-lê-lu-gia! Cảm tạ Chúa, con xin dâng lên Chúa tiếng hát khen.</vt:lpstr>
      <vt:lpstr>Ha-lê-lu-gia! Cảm tạ Chúa, tung hô danh tôn quý đến muôn muôn đời. </vt:lpstr>
      <vt:lpstr>Lòng ngợi khen Cha  yêu thương suốt mãi trong đời, tình yêu của Chúa mãi không vơi.</vt:lpstr>
      <vt:lpstr>Cho dù tận lòng này bao gian dối, cho dù cuộc đời này bao thay đổi, </vt:lpstr>
      <vt:lpstr>Giê-xu,  Ngài vẫn yêu. Ôi! Tình yêu thương…</vt:lpstr>
      <vt:lpstr>…bởi huyết của Chúa đã cứu tôi nay, lòng tôi tôn cao danh Giê-xu. </vt:lpstr>
      <vt:lpstr>Xin nguyện trọn lòng này dâng cho Chúa, môi miệng này nguyện truyền rao danh Chúa.</vt:lpstr>
      <vt:lpstr>Nguyện hát lời chúc tôn danh Giê-xu!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22</cp:revision>
  <dcterms:created xsi:type="dcterms:W3CDTF">2018-01-20T09:27:30Z</dcterms:created>
  <dcterms:modified xsi:type="dcterms:W3CDTF">2018-02-07T07:34:19Z</dcterms:modified>
</cp:coreProperties>
</file>