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57" d="100"/>
          <a:sy n="57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ĐẾN TÔN THỜ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E34DB-0D45-429D-9D06-DD0FAC56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danh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chúng con quây quần cùng ngợi ca chúc tôn.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00016-5219-4E5A-85A8-9DA78B45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lên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tất cả tấm lòng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ngập tràn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5E4E2-08E0-4740-814A-D0E178EE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hỡi xin Ngài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ngự nơi đây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chúng </a:t>
            </a:r>
            <a:r>
              <a:rPr lang="vi-VN" dirty="0" smtClean="0"/>
              <a:t>con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</a:t>
            </a:r>
            <a:r>
              <a:rPr lang="vi-VN" dirty="0"/>
              <a:t>mong chờ,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0924D-0996-41E7-BD0B-D3AF4958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xuống phước ban ơn thêm niềm vui tươi mới,</a:t>
            </a:r>
            <a:br>
              <a:rPr lang="vi-VN" dirty="0"/>
            </a:br>
            <a:r>
              <a:rPr lang="vi-VN" dirty="0"/>
              <a:t>lúc chúng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đến tôn 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27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ĐẾN TÔN THỜ CHÚA</vt:lpstr>
      <vt:lpstr>Trong danh Chúa chúng con quây quần cùng ngợi ca chúc tôn.</vt:lpstr>
      <vt:lpstr>Dâng lên Chúa tất cả tấm lòng ngập tràn yêu thương. </vt:lpstr>
      <vt:lpstr>Chúa hỡi xin Ngài ngự nơi đây chúng con  đang mong chờ,</vt:lpstr>
      <vt:lpstr>xuống phước ban ơn thêm niềm vui tươi mới, lúc chúng con đến tôn thờ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TÔN THỜ CHÚA</dc:title>
  <dc:creator>Quoc Thong Phan</dc:creator>
  <cp:lastModifiedBy>Ha Le</cp:lastModifiedBy>
  <cp:revision>3</cp:revision>
  <dcterms:created xsi:type="dcterms:W3CDTF">2018-01-22T06:03:00Z</dcterms:created>
  <dcterms:modified xsi:type="dcterms:W3CDTF">2018-02-07T07:53:34Z</dcterms:modified>
</cp:coreProperties>
</file>